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8"/>
  </p:notesMasterIdLst>
  <p:handoutMasterIdLst>
    <p:handoutMasterId r:id="rId19"/>
  </p:handoutMasterIdLst>
  <p:sldIdLst>
    <p:sldId id="256" r:id="rId2"/>
    <p:sldId id="257" r:id="rId3"/>
    <p:sldId id="259" r:id="rId4"/>
    <p:sldId id="279" r:id="rId5"/>
    <p:sldId id="281" r:id="rId6"/>
    <p:sldId id="282" r:id="rId7"/>
    <p:sldId id="280" r:id="rId8"/>
    <p:sldId id="262" r:id="rId9"/>
    <p:sldId id="278" r:id="rId10"/>
    <p:sldId id="274" r:id="rId11"/>
    <p:sldId id="275" r:id="rId12"/>
    <p:sldId id="276" r:id="rId13"/>
    <p:sldId id="277" r:id="rId14"/>
    <p:sldId id="283" r:id="rId15"/>
    <p:sldId id="27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Stil tematic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Stil luminos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il luminos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Stil luminos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Stil luminos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Stil luminos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 luminos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4" autoAdjust="0"/>
    <p:restoredTop sz="86380" autoAdjust="0"/>
  </p:normalViewPr>
  <p:slideViewPr>
    <p:cSldViewPr>
      <p:cViewPr>
        <p:scale>
          <a:sx n="70" d="100"/>
          <a:sy n="70" d="100"/>
        </p:scale>
        <p:origin x="-1116" y="-66"/>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C2C55-562A-4C47-9400-9BF0B9441FC4}" type="doc">
      <dgm:prSet loTypeId="urn:microsoft.com/office/officeart/2005/8/layout/hierarchy1" loCatId="hierarchy" qsTypeId="urn:microsoft.com/office/officeart/2005/8/quickstyle/3d4" qsCatId="3D" csTypeId="urn:microsoft.com/office/officeart/2005/8/colors/colorful2" csCatId="colorful" phldr="1"/>
      <dgm:spPr/>
      <dgm:t>
        <a:bodyPr/>
        <a:lstStyle/>
        <a:p>
          <a:endParaRPr lang="ro-RO"/>
        </a:p>
      </dgm:t>
    </dgm:pt>
    <dgm:pt modelId="{4D3151A1-2A86-4036-99AD-23EA7FE1107A}">
      <dgm:prSet phldrT="[Text]" custT="1"/>
      <dgm:spPr/>
      <dgm:t>
        <a:bodyPr/>
        <a:lstStyle/>
        <a:p>
          <a:r>
            <a:rPr lang="ro-RO" sz="1400" dirty="0">
              <a:solidFill>
                <a:schemeClr val="tx2"/>
              </a:solidFill>
              <a:latin typeface="Times New Roman" pitchFamily="18" charset="0"/>
              <a:ea typeface="Arial Unicode MS" pitchFamily="34" charset="-128"/>
              <a:cs typeface="Times New Roman" pitchFamily="18" charset="0"/>
            </a:rPr>
            <a:t>Director</a:t>
          </a:r>
        </a:p>
        <a:p>
          <a:r>
            <a:rPr lang="ro-RO" sz="1400" dirty="0">
              <a:solidFill>
                <a:schemeClr val="tx2"/>
              </a:solidFill>
              <a:latin typeface="Times New Roman" pitchFamily="18" charset="0"/>
              <a:ea typeface="Arial Unicode MS" pitchFamily="34" charset="-128"/>
              <a:cs typeface="Times New Roman" pitchFamily="18" charset="0"/>
            </a:rPr>
            <a:t>Macovei Andreea</a:t>
          </a:r>
        </a:p>
      </dgm:t>
    </dgm:pt>
    <dgm:pt modelId="{83DF3419-883F-49A0-B2B3-E4B6BB5FD299}" type="parTrans" cxnId="{CE100280-B0C3-41F0-8917-3076DFA002C1}">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0EBC0101-A789-4F67-8553-F8281A3A3E93}" type="sibTrans" cxnId="{CE100280-B0C3-41F0-8917-3076DFA002C1}">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AE6B394C-10AC-4B84-9C96-6DB5C7A023FA}">
      <dgm:prSet phldrT="[Text]" custT="1"/>
      <dgm:spPr/>
      <dgm:t>
        <a:bodyPr/>
        <a:lstStyle/>
        <a:p>
          <a:r>
            <a:rPr lang="ro-RO" sz="1400">
              <a:solidFill>
                <a:schemeClr val="tx2"/>
              </a:solidFill>
              <a:latin typeface="Times New Roman" pitchFamily="18" charset="0"/>
              <a:ea typeface="Arial Unicode MS" pitchFamily="34" charset="-128"/>
              <a:cs typeface="Times New Roman" pitchFamily="18" charset="0"/>
            </a:rPr>
            <a:t>Birou Administrație </a:t>
          </a:r>
        </a:p>
        <a:p>
          <a:r>
            <a:rPr lang="ro-RO" sz="1400" dirty="0">
              <a:solidFill>
                <a:schemeClr val="tx2"/>
              </a:solidFill>
              <a:latin typeface="Times New Roman" pitchFamily="18" charset="0"/>
              <a:ea typeface="Arial Unicode MS" pitchFamily="34" charset="-128"/>
              <a:cs typeface="Times New Roman" pitchFamily="18" charset="0"/>
            </a:rPr>
            <a:t>Bucșă Georgiana</a:t>
          </a:r>
        </a:p>
      </dgm:t>
    </dgm:pt>
    <dgm:pt modelId="{BC6194D2-EFD3-4C7B-931B-574621B7BE51}" type="parTrans" cxnId="{4890A4A6-BE51-46D8-A2E6-4FC3CE528B9D}">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CFC33E42-8BC3-432D-B623-80516276E4F6}" type="sibTrans" cxnId="{4890A4A6-BE51-46D8-A2E6-4FC3CE528B9D}">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A25A993D-E9E2-432A-A635-3DBF39BDF5D2}">
      <dgm:prSet phldrT="[Text]" custT="1"/>
      <dgm:spPr/>
      <dgm:t>
        <a:bodyPr/>
        <a:lstStyle/>
        <a:p>
          <a:r>
            <a:rPr lang="ro-RO" sz="1400" dirty="0">
              <a:solidFill>
                <a:schemeClr val="tx2"/>
              </a:solidFill>
              <a:latin typeface="Times New Roman" pitchFamily="18" charset="0"/>
              <a:ea typeface="Arial Unicode MS" pitchFamily="34" charset="-128"/>
              <a:cs typeface="Times New Roman" pitchFamily="18" charset="0"/>
            </a:rPr>
            <a:t>Personal de serviciu</a:t>
          </a:r>
        </a:p>
        <a:p>
          <a:r>
            <a:rPr lang="ro-RO" sz="1400" dirty="0" err="1" smtClean="0">
              <a:solidFill>
                <a:schemeClr val="tx2"/>
              </a:solidFill>
              <a:latin typeface="Times New Roman" pitchFamily="18" charset="0"/>
              <a:ea typeface="Arial Unicode MS" pitchFamily="34" charset="-128"/>
              <a:cs typeface="Times New Roman" pitchFamily="18" charset="0"/>
            </a:rPr>
            <a:t>Sfarghiu</a:t>
          </a:r>
          <a:r>
            <a:rPr lang="ro-RO" sz="1400" dirty="0" smtClean="0">
              <a:solidFill>
                <a:schemeClr val="tx2"/>
              </a:solidFill>
              <a:latin typeface="Times New Roman" pitchFamily="18" charset="0"/>
              <a:ea typeface="Arial Unicode MS" pitchFamily="34" charset="-128"/>
              <a:cs typeface="Times New Roman" pitchFamily="18" charset="0"/>
            </a:rPr>
            <a:t> Elena</a:t>
          </a:r>
          <a:endParaRPr lang="ro-RO" sz="1400" dirty="0">
            <a:solidFill>
              <a:schemeClr val="tx2"/>
            </a:solidFill>
            <a:latin typeface="Times New Roman" pitchFamily="18" charset="0"/>
            <a:ea typeface="Arial Unicode MS" pitchFamily="34" charset="-128"/>
            <a:cs typeface="Times New Roman" pitchFamily="18" charset="0"/>
          </a:endParaRPr>
        </a:p>
      </dgm:t>
    </dgm:pt>
    <dgm:pt modelId="{0B37298E-9689-4FAE-8F89-3D7EA447A08D}" type="parTrans" cxnId="{4181681F-94F9-4AF6-9769-23719BD8E2D1}">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7E4623D5-A260-4D46-9527-122507709228}" type="sibTrans" cxnId="{4181681F-94F9-4AF6-9769-23719BD8E2D1}">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8B85ACE5-78C8-4472-BF73-25BEFE1D49AA}">
      <dgm:prSet phldrT="[Text]" custT="1"/>
      <dgm:spPr/>
      <dgm:t>
        <a:bodyPr/>
        <a:lstStyle/>
        <a:p>
          <a:r>
            <a:rPr lang="ro-RO" sz="1400">
              <a:solidFill>
                <a:schemeClr val="tx2"/>
              </a:solidFill>
              <a:latin typeface="Times New Roman" pitchFamily="18" charset="0"/>
              <a:ea typeface="Arial Unicode MS" pitchFamily="34" charset="-128"/>
              <a:cs typeface="Times New Roman" pitchFamily="18" charset="0"/>
            </a:rPr>
            <a:t>Paznic</a:t>
          </a:r>
        </a:p>
        <a:p>
          <a:r>
            <a:rPr lang="ro-RO" sz="1400">
              <a:solidFill>
                <a:schemeClr val="tx2"/>
              </a:solidFill>
              <a:latin typeface="Times New Roman" pitchFamily="18" charset="0"/>
              <a:ea typeface="Arial Unicode MS" pitchFamily="34" charset="-128"/>
              <a:cs typeface="Times New Roman" pitchFamily="18" charset="0"/>
            </a:rPr>
            <a:t>Hreniuc Marian</a:t>
          </a:r>
        </a:p>
      </dgm:t>
    </dgm:pt>
    <dgm:pt modelId="{9190B00A-4E2C-48B5-88F0-679271B71577}" type="parTrans" cxnId="{846F18FC-46B6-4784-8545-415DB036CF42}">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7322111D-1882-4FA8-8097-EBEED83349FC}" type="sibTrans" cxnId="{846F18FC-46B6-4784-8545-415DB036CF42}">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C64E2E92-E88B-4E50-8024-B3C5EA515374}">
      <dgm:prSet phldrT="[Text]" custT="1"/>
      <dgm:spPr/>
      <dgm:t>
        <a:bodyPr/>
        <a:lstStyle/>
        <a:p>
          <a:r>
            <a:rPr lang="ro-RO" sz="1400" dirty="0">
              <a:solidFill>
                <a:schemeClr val="tx2"/>
              </a:solidFill>
              <a:latin typeface="Times New Roman" pitchFamily="18" charset="0"/>
              <a:ea typeface="Arial Unicode MS" pitchFamily="34" charset="-128"/>
              <a:cs typeface="Times New Roman" pitchFamily="18" charset="0"/>
            </a:rPr>
            <a:t>Birou Contabilitate</a:t>
          </a:r>
        </a:p>
        <a:p>
          <a:r>
            <a:rPr lang="ro-RO" sz="1400" dirty="0" err="1">
              <a:solidFill>
                <a:schemeClr val="tx2"/>
              </a:solidFill>
              <a:latin typeface="Times New Roman" pitchFamily="18" charset="0"/>
              <a:ea typeface="Arial Unicode MS" pitchFamily="34" charset="-128"/>
              <a:cs typeface="Times New Roman" pitchFamily="18" charset="0"/>
            </a:rPr>
            <a:t>Iftime</a:t>
          </a:r>
          <a:r>
            <a:rPr lang="ro-RO" sz="1400" dirty="0">
              <a:solidFill>
                <a:schemeClr val="tx2"/>
              </a:solidFill>
              <a:latin typeface="Times New Roman" pitchFamily="18" charset="0"/>
              <a:ea typeface="Arial Unicode MS" pitchFamily="34" charset="-128"/>
              <a:cs typeface="Times New Roman" pitchFamily="18" charset="0"/>
            </a:rPr>
            <a:t> Roxana</a:t>
          </a:r>
        </a:p>
      </dgm:t>
    </dgm:pt>
    <dgm:pt modelId="{39488F44-1A8E-4122-9BBF-222A1723E393}" type="parTrans" cxnId="{D8BACE6E-5C2C-4DCB-83AA-847D5C812A1B}">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58574678-E66C-4BF4-A010-05B81070C728}" type="sibTrans" cxnId="{D8BACE6E-5C2C-4DCB-83AA-847D5C812A1B}">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D0919152-E9D6-4CD4-ACBA-13866C468115}">
      <dgm:prSet phldrT="[Text]" custT="1"/>
      <dgm:spPr/>
      <dgm:t>
        <a:bodyPr/>
        <a:lstStyle/>
        <a:p>
          <a:r>
            <a:rPr lang="ro-RO" sz="1400" dirty="0">
              <a:solidFill>
                <a:schemeClr val="tx2"/>
              </a:solidFill>
              <a:latin typeface="Times New Roman" pitchFamily="18" charset="0"/>
              <a:ea typeface="Arial Unicode MS" pitchFamily="34" charset="-128"/>
              <a:cs typeface="Times New Roman" pitchFamily="18" charset="0"/>
            </a:rPr>
            <a:t>Secretariat</a:t>
          </a:r>
        </a:p>
        <a:p>
          <a:r>
            <a:rPr lang="ro-RO" sz="1400" dirty="0">
              <a:solidFill>
                <a:schemeClr val="tx2"/>
              </a:solidFill>
              <a:latin typeface="Times New Roman" pitchFamily="18" charset="0"/>
              <a:ea typeface="Arial Unicode MS" pitchFamily="34" charset="-128"/>
              <a:cs typeface="Times New Roman" pitchFamily="18" charset="0"/>
            </a:rPr>
            <a:t>Ciornei Niculina</a:t>
          </a:r>
        </a:p>
      </dgm:t>
    </dgm:pt>
    <dgm:pt modelId="{1D00920D-433C-421C-964B-B93F8E918C36}" type="parTrans" cxnId="{871A9931-4154-487E-8E80-A9672B3EF467}">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05EA6C5B-4DCC-40B6-A375-7E9429FBBB82}" type="sibTrans" cxnId="{871A9931-4154-487E-8E80-A9672B3EF467}">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6E8FD31D-5590-4692-8441-D31C38EF0F07}">
      <dgm:prSet phldrT="[Text]" custT="1"/>
      <dgm:spPr/>
      <dgm:t>
        <a:bodyPr/>
        <a:lstStyle/>
        <a:p>
          <a:r>
            <a:rPr lang="ro-RO" sz="1400" dirty="0">
              <a:solidFill>
                <a:schemeClr val="tx2"/>
              </a:solidFill>
              <a:latin typeface="Times New Roman" pitchFamily="18" charset="0"/>
              <a:ea typeface="Arial Unicode MS" pitchFamily="34" charset="-128"/>
              <a:cs typeface="Times New Roman" pitchFamily="18" charset="0"/>
            </a:rPr>
            <a:t>Birou Prestări servicii</a:t>
          </a:r>
        </a:p>
        <a:p>
          <a:r>
            <a:rPr lang="ro-RO" sz="1400" dirty="0" err="1">
              <a:solidFill>
                <a:schemeClr val="tx2"/>
              </a:solidFill>
              <a:latin typeface="Times New Roman" pitchFamily="18" charset="0"/>
              <a:ea typeface="Arial Unicode MS" pitchFamily="34" charset="-128"/>
              <a:cs typeface="Times New Roman" pitchFamily="18" charset="0"/>
            </a:rPr>
            <a:t>Țebrian</a:t>
          </a:r>
          <a:r>
            <a:rPr lang="ro-RO" sz="1400" dirty="0">
              <a:solidFill>
                <a:schemeClr val="tx2"/>
              </a:solidFill>
              <a:latin typeface="Times New Roman" pitchFamily="18" charset="0"/>
              <a:ea typeface="Arial Unicode MS" pitchFamily="34" charset="-128"/>
              <a:cs typeface="Times New Roman" pitchFamily="18" charset="0"/>
            </a:rPr>
            <a:t> Adelina</a:t>
          </a:r>
        </a:p>
      </dgm:t>
    </dgm:pt>
    <dgm:pt modelId="{5922061A-4D55-410D-99FB-B38A92298EC2}" type="parTrans" cxnId="{EE827F20-1AAE-4605-A197-C1D2CEB171CA}">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8F63E727-33B6-4969-A20F-33130F91E685}" type="sibTrans" cxnId="{EE827F20-1AAE-4605-A197-C1D2CEB171CA}">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8F65E685-BC4C-4C3B-B943-9F309A82829B}">
      <dgm:prSet phldrT="[Text]" custT="1"/>
      <dgm:spPr/>
      <dgm:t>
        <a:bodyPr/>
        <a:lstStyle/>
        <a:p>
          <a:r>
            <a:rPr lang="ro-RO" sz="1400">
              <a:solidFill>
                <a:schemeClr val="tx2"/>
              </a:solidFill>
              <a:latin typeface="Times New Roman" pitchFamily="18" charset="0"/>
              <a:ea typeface="Arial Unicode MS" pitchFamily="34" charset="-128"/>
              <a:cs typeface="Times New Roman" pitchFamily="18" charset="0"/>
            </a:rPr>
            <a:t>Învățător </a:t>
          </a:r>
        </a:p>
        <a:p>
          <a:r>
            <a:rPr lang="ro-RO" sz="1400">
              <a:solidFill>
                <a:schemeClr val="tx2"/>
              </a:solidFill>
              <a:latin typeface="Times New Roman" pitchFamily="18" charset="0"/>
              <a:ea typeface="Arial Unicode MS" pitchFamily="34" charset="-128"/>
              <a:cs typeface="Times New Roman" pitchFamily="18" charset="0"/>
            </a:rPr>
            <a:t>Miroțoi Mihaela</a:t>
          </a:r>
        </a:p>
      </dgm:t>
    </dgm:pt>
    <dgm:pt modelId="{7A7EEA41-7363-4364-B6A4-951E9AF00514}" type="parTrans" cxnId="{9C0165F7-B351-4C66-8FCC-4204188EA9DA}">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14F41070-8B82-49AE-85B4-BC88EE9FABDC}" type="sibTrans" cxnId="{9C0165F7-B351-4C66-8FCC-4204188EA9DA}">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98A6B738-A1AA-4DE6-B12B-80EF110D7D90}">
      <dgm:prSet phldrT="[Text]" custT="1"/>
      <dgm:spPr/>
      <dgm:t>
        <a:bodyPr/>
        <a:lstStyle/>
        <a:p>
          <a:r>
            <a:rPr lang="ro-RO" sz="1400">
              <a:solidFill>
                <a:schemeClr val="tx2"/>
              </a:solidFill>
              <a:latin typeface="Times New Roman" pitchFamily="18" charset="0"/>
              <a:ea typeface="Arial Unicode MS" pitchFamily="34" charset="-128"/>
              <a:cs typeface="Times New Roman" pitchFamily="18" charset="0"/>
            </a:rPr>
            <a:t>Profesor dans și muzică</a:t>
          </a:r>
        </a:p>
        <a:p>
          <a:r>
            <a:rPr lang="ro-RO" sz="1400">
              <a:solidFill>
                <a:schemeClr val="tx2"/>
              </a:solidFill>
              <a:latin typeface="Times New Roman" pitchFamily="18" charset="0"/>
              <a:ea typeface="Arial Unicode MS" pitchFamily="34" charset="-128"/>
              <a:cs typeface="Times New Roman" pitchFamily="18" charset="0"/>
            </a:rPr>
            <a:t>Moroșan Dumitru</a:t>
          </a:r>
        </a:p>
      </dgm:t>
    </dgm:pt>
    <dgm:pt modelId="{67488938-0B19-489F-B508-7A2D1DFE3915}" type="parTrans" cxnId="{BD610867-E386-4AAD-88FA-F5E3DECCBE5B}">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BC928080-F08E-4EF6-98F2-85E03A66BA84}" type="sibTrans" cxnId="{BD610867-E386-4AAD-88FA-F5E3DECCBE5B}">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7B2ECF19-C26D-4F68-8E8C-84C58E1B4138}">
      <dgm:prSet phldrT="[Text]" custT="1"/>
      <dgm:spPr/>
      <dgm:t>
        <a:bodyPr/>
        <a:lstStyle/>
        <a:p>
          <a:r>
            <a:rPr lang="ro-RO" sz="1400" dirty="0">
              <a:solidFill>
                <a:schemeClr val="tx2"/>
              </a:solidFill>
              <a:latin typeface="Times New Roman" pitchFamily="18" charset="0"/>
              <a:ea typeface="Arial Unicode MS" pitchFamily="34" charset="-128"/>
              <a:cs typeface="Times New Roman" pitchFamily="18" charset="0"/>
            </a:rPr>
            <a:t>Prof. Limba Engleză</a:t>
          </a:r>
        </a:p>
        <a:p>
          <a:r>
            <a:rPr lang="ro-RO" sz="1400" dirty="0" err="1">
              <a:solidFill>
                <a:schemeClr val="tx2"/>
              </a:solidFill>
              <a:latin typeface="Times New Roman" pitchFamily="18" charset="0"/>
              <a:ea typeface="Arial Unicode MS" pitchFamily="34" charset="-128"/>
              <a:cs typeface="Times New Roman" pitchFamily="18" charset="0"/>
            </a:rPr>
            <a:t>Sfarghiu</a:t>
          </a:r>
          <a:r>
            <a:rPr lang="ro-RO" sz="1400" dirty="0">
              <a:solidFill>
                <a:schemeClr val="tx2"/>
              </a:solidFill>
              <a:latin typeface="Times New Roman" pitchFamily="18" charset="0"/>
              <a:ea typeface="Arial Unicode MS" pitchFamily="34" charset="-128"/>
              <a:cs typeface="Times New Roman" pitchFamily="18" charset="0"/>
            </a:rPr>
            <a:t> </a:t>
          </a:r>
          <a:r>
            <a:rPr lang="ro-RO" sz="1400" dirty="0" smtClean="0">
              <a:solidFill>
                <a:schemeClr val="tx2"/>
              </a:solidFill>
              <a:latin typeface="Times New Roman" pitchFamily="18" charset="0"/>
              <a:ea typeface="Arial Unicode MS" pitchFamily="34" charset="-128"/>
              <a:cs typeface="Times New Roman" pitchFamily="18" charset="0"/>
            </a:rPr>
            <a:t>Adrian</a:t>
          </a:r>
          <a:endParaRPr lang="ro-RO" sz="1400" dirty="0">
            <a:solidFill>
              <a:schemeClr val="tx2"/>
            </a:solidFill>
            <a:latin typeface="Times New Roman" pitchFamily="18" charset="0"/>
            <a:ea typeface="Arial Unicode MS" pitchFamily="34" charset="-128"/>
            <a:cs typeface="Times New Roman" pitchFamily="18" charset="0"/>
          </a:endParaRPr>
        </a:p>
      </dgm:t>
    </dgm:pt>
    <dgm:pt modelId="{5C560EB2-DDAD-4A2B-B5C1-16EBC62561A5}" type="parTrans" cxnId="{3AC522D7-77CA-4442-8E60-A16986390A4A}">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CFFDBED7-8B32-4E7D-83D5-12AD0E0A3401}" type="sibTrans" cxnId="{3AC522D7-77CA-4442-8E60-A16986390A4A}">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548ECDF4-6FB3-43E4-BEB5-34110FD3A46D}">
      <dgm:prSet phldrT="[Text]" custT="1"/>
      <dgm:spPr/>
      <dgm:t>
        <a:bodyPr/>
        <a:lstStyle/>
        <a:p>
          <a:r>
            <a:rPr lang="ro-RO" sz="1400">
              <a:solidFill>
                <a:schemeClr val="tx2"/>
              </a:solidFill>
              <a:latin typeface="Times New Roman" pitchFamily="18" charset="0"/>
              <a:ea typeface="Arial Unicode MS" pitchFamily="34" charset="-128"/>
              <a:cs typeface="Times New Roman" pitchFamily="18" charset="0"/>
            </a:rPr>
            <a:t>Dezvoltare personală</a:t>
          </a:r>
        </a:p>
        <a:p>
          <a:r>
            <a:rPr lang="ro-RO" sz="1400">
              <a:solidFill>
                <a:schemeClr val="tx2"/>
              </a:solidFill>
              <a:latin typeface="Times New Roman" pitchFamily="18" charset="0"/>
              <a:ea typeface="Arial Unicode MS" pitchFamily="34" charset="-128"/>
              <a:cs typeface="Times New Roman" pitchFamily="18" charset="0"/>
            </a:rPr>
            <a:t>Rotundu Andreea</a:t>
          </a:r>
        </a:p>
      </dgm:t>
    </dgm:pt>
    <dgm:pt modelId="{5E76E4BB-CCF7-47C7-BC74-27FD36020413}" type="parTrans" cxnId="{C6955FC2-A37B-457F-8EE0-D10094BA4891}">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89A67A46-14CE-4CC1-A59B-17839A2C4519}" type="sibTrans" cxnId="{C6955FC2-A37B-457F-8EE0-D10094BA4891}">
      <dgm:prSet/>
      <dgm:spPr/>
      <dgm:t>
        <a:bodyPr/>
        <a:lstStyle/>
        <a:p>
          <a:endParaRPr lang="ro-RO" sz="1400">
            <a:solidFill>
              <a:schemeClr val="tx2"/>
            </a:solidFill>
            <a:latin typeface="Times New Roman" pitchFamily="18" charset="0"/>
            <a:ea typeface="Arial Unicode MS" pitchFamily="34" charset="-128"/>
            <a:cs typeface="Times New Roman" pitchFamily="18" charset="0"/>
          </a:endParaRPr>
        </a:p>
      </dgm:t>
    </dgm:pt>
    <dgm:pt modelId="{31E17A4A-2780-4771-AEBE-528CAA7BF0AB}" type="pres">
      <dgm:prSet presAssocID="{832C2C55-562A-4C47-9400-9BF0B9441FC4}" presName="hierChild1" presStyleCnt="0">
        <dgm:presLayoutVars>
          <dgm:chPref val="1"/>
          <dgm:dir/>
          <dgm:animOne val="branch"/>
          <dgm:animLvl val="lvl"/>
          <dgm:resizeHandles/>
        </dgm:presLayoutVars>
      </dgm:prSet>
      <dgm:spPr/>
      <dgm:t>
        <a:bodyPr/>
        <a:lstStyle/>
        <a:p>
          <a:endParaRPr lang="ro-RO"/>
        </a:p>
      </dgm:t>
    </dgm:pt>
    <dgm:pt modelId="{EBB57BBD-9D02-44BE-89F1-9EE936B065E1}" type="pres">
      <dgm:prSet presAssocID="{4D3151A1-2A86-4036-99AD-23EA7FE1107A}" presName="hierRoot1" presStyleCnt="0"/>
      <dgm:spPr/>
      <dgm:t>
        <a:bodyPr/>
        <a:lstStyle/>
        <a:p>
          <a:endParaRPr lang="ro-RO"/>
        </a:p>
      </dgm:t>
    </dgm:pt>
    <dgm:pt modelId="{29ACE5D8-39DE-4112-BDCA-B2421AA99169}" type="pres">
      <dgm:prSet presAssocID="{4D3151A1-2A86-4036-99AD-23EA7FE1107A}" presName="composite" presStyleCnt="0"/>
      <dgm:spPr/>
      <dgm:t>
        <a:bodyPr/>
        <a:lstStyle/>
        <a:p>
          <a:endParaRPr lang="ro-RO"/>
        </a:p>
      </dgm:t>
    </dgm:pt>
    <dgm:pt modelId="{D69BAC57-63A5-4B38-A5E9-4A298C0EE01F}" type="pres">
      <dgm:prSet presAssocID="{4D3151A1-2A86-4036-99AD-23EA7FE1107A}" presName="background" presStyleLbl="node0" presStyleIdx="0" presStyleCnt="1"/>
      <dgm:spPr/>
      <dgm:t>
        <a:bodyPr/>
        <a:lstStyle/>
        <a:p>
          <a:endParaRPr lang="ro-RO"/>
        </a:p>
      </dgm:t>
    </dgm:pt>
    <dgm:pt modelId="{48B636BA-D1BB-4081-813E-C3E0F6211C78}" type="pres">
      <dgm:prSet presAssocID="{4D3151A1-2A86-4036-99AD-23EA7FE1107A}" presName="text" presStyleLbl="fgAcc0" presStyleIdx="0" presStyleCnt="1" custScaleX="141667">
        <dgm:presLayoutVars>
          <dgm:chPref val="3"/>
        </dgm:presLayoutVars>
      </dgm:prSet>
      <dgm:spPr/>
      <dgm:t>
        <a:bodyPr/>
        <a:lstStyle/>
        <a:p>
          <a:endParaRPr lang="ro-RO"/>
        </a:p>
      </dgm:t>
    </dgm:pt>
    <dgm:pt modelId="{03DDFD2F-47F7-4576-BBAF-5A6D1F0029AE}" type="pres">
      <dgm:prSet presAssocID="{4D3151A1-2A86-4036-99AD-23EA7FE1107A}" presName="hierChild2" presStyleCnt="0"/>
      <dgm:spPr/>
      <dgm:t>
        <a:bodyPr/>
        <a:lstStyle/>
        <a:p>
          <a:endParaRPr lang="ro-RO"/>
        </a:p>
      </dgm:t>
    </dgm:pt>
    <dgm:pt modelId="{3FA2A3CA-C496-4E00-ABF1-4DE11264333C}" type="pres">
      <dgm:prSet presAssocID="{BC6194D2-EFD3-4C7B-931B-574621B7BE51}" presName="Name10" presStyleLbl="parChTrans1D2" presStyleIdx="0" presStyleCnt="4"/>
      <dgm:spPr/>
      <dgm:t>
        <a:bodyPr/>
        <a:lstStyle/>
        <a:p>
          <a:endParaRPr lang="ro-RO"/>
        </a:p>
      </dgm:t>
    </dgm:pt>
    <dgm:pt modelId="{1A4CE6C0-4086-4139-8783-5A961EEFF4E9}" type="pres">
      <dgm:prSet presAssocID="{AE6B394C-10AC-4B84-9C96-6DB5C7A023FA}" presName="hierRoot2" presStyleCnt="0"/>
      <dgm:spPr/>
      <dgm:t>
        <a:bodyPr/>
        <a:lstStyle/>
        <a:p>
          <a:endParaRPr lang="ro-RO"/>
        </a:p>
      </dgm:t>
    </dgm:pt>
    <dgm:pt modelId="{B35C39D6-9E49-4C48-A0CD-D2A26A4FA87A}" type="pres">
      <dgm:prSet presAssocID="{AE6B394C-10AC-4B84-9C96-6DB5C7A023FA}" presName="composite2" presStyleCnt="0"/>
      <dgm:spPr/>
      <dgm:t>
        <a:bodyPr/>
        <a:lstStyle/>
        <a:p>
          <a:endParaRPr lang="ro-RO"/>
        </a:p>
      </dgm:t>
    </dgm:pt>
    <dgm:pt modelId="{233B12FA-F694-40BB-B049-899F2BF41227}" type="pres">
      <dgm:prSet presAssocID="{AE6B394C-10AC-4B84-9C96-6DB5C7A023FA}" presName="background2" presStyleLbl="node2" presStyleIdx="0" presStyleCnt="4"/>
      <dgm:spPr/>
      <dgm:t>
        <a:bodyPr/>
        <a:lstStyle/>
        <a:p>
          <a:endParaRPr lang="ro-RO"/>
        </a:p>
      </dgm:t>
    </dgm:pt>
    <dgm:pt modelId="{59E4E5B1-DCA5-4E47-B9D5-26E7F4AF8D56}" type="pres">
      <dgm:prSet presAssocID="{AE6B394C-10AC-4B84-9C96-6DB5C7A023FA}" presName="text2" presStyleLbl="fgAcc2" presStyleIdx="0" presStyleCnt="4" custScaleX="108297">
        <dgm:presLayoutVars>
          <dgm:chPref val="3"/>
        </dgm:presLayoutVars>
      </dgm:prSet>
      <dgm:spPr/>
      <dgm:t>
        <a:bodyPr/>
        <a:lstStyle/>
        <a:p>
          <a:endParaRPr lang="ro-RO"/>
        </a:p>
      </dgm:t>
    </dgm:pt>
    <dgm:pt modelId="{0CC74026-0C9E-4FE1-A3EE-CF20767FEAA6}" type="pres">
      <dgm:prSet presAssocID="{AE6B394C-10AC-4B84-9C96-6DB5C7A023FA}" presName="hierChild3" presStyleCnt="0"/>
      <dgm:spPr/>
      <dgm:t>
        <a:bodyPr/>
        <a:lstStyle/>
        <a:p>
          <a:endParaRPr lang="ro-RO"/>
        </a:p>
      </dgm:t>
    </dgm:pt>
    <dgm:pt modelId="{7655B100-4D71-484C-A525-15635FDE4BBA}" type="pres">
      <dgm:prSet presAssocID="{0B37298E-9689-4FAE-8F89-3D7EA447A08D}" presName="Name17" presStyleLbl="parChTrans1D3" presStyleIdx="0" presStyleCnt="6"/>
      <dgm:spPr/>
      <dgm:t>
        <a:bodyPr/>
        <a:lstStyle/>
        <a:p>
          <a:endParaRPr lang="ro-RO"/>
        </a:p>
      </dgm:t>
    </dgm:pt>
    <dgm:pt modelId="{69556199-06D7-474C-96EA-2F69058F78BB}" type="pres">
      <dgm:prSet presAssocID="{A25A993D-E9E2-432A-A635-3DBF39BDF5D2}" presName="hierRoot3" presStyleCnt="0"/>
      <dgm:spPr/>
      <dgm:t>
        <a:bodyPr/>
        <a:lstStyle/>
        <a:p>
          <a:endParaRPr lang="ro-RO"/>
        </a:p>
      </dgm:t>
    </dgm:pt>
    <dgm:pt modelId="{169378E2-1C66-4AC7-8B43-13B6C429C34A}" type="pres">
      <dgm:prSet presAssocID="{A25A993D-E9E2-432A-A635-3DBF39BDF5D2}" presName="composite3" presStyleCnt="0"/>
      <dgm:spPr/>
      <dgm:t>
        <a:bodyPr/>
        <a:lstStyle/>
        <a:p>
          <a:endParaRPr lang="ro-RO"/>
        </a:p>
      </dgm:t>
    </dgm:pt>
    <dgm:pt modelId="{97CFAF9B-FEFE-4824-B6F0-39DC9D00B07B}" type="pres">
      <dgm:prSet presAssocID="{A25A993D-E9E2-432A-A635-3DBF39BDF5D2}" presName="background3" presStyleLbl="node3" presStyleIdx="0" presStyleCnt="6"/>
      <dgm:spPr/>
      <dgm:t>
        <a:bodyPr/>
        <a:lstStyle/>
        <a:p>
          <a:endParaRPr lang="ro-RO"/>
        </a:p>
      </dgm:t>
    </dgm:pt>
    <dgm:pt modelId="{23ED6C80-EAB1-434C-9FA3-9A81845957C0}" type="pres">
      <dgm:prSet presAssocID="{A25A993D-E9E2-432A-A635-3DBF39BDF5D2}" presName="text3" presStyleLbl="fgAcc3" presStyleIdx="0" presStyleCnt="6" custScaleX="79322">
        <dgm:presLayoutVars>
          <dgm:chPref val="3"/>
        </dgm:presLayoutVars>
      </dgm:prSet>
      <dgm:spPr/>
      <dgm:t>
        <a:bodyPr/>
        <a:lstStyle/>
        <a:p>
          <a:endParaRPr lang="ro-RO"/>
        </a:p>
      </dgm:t>
    </dgm:pt>
    <dgm:pt modelId="{4F0580B4-45C5-44A1-AC3E-AE5074C30352}" type="pres">
      <dgm:prSet presAssocID="{A25A993D-E9E2-432A-A635-3DBF39BDF5D2}" presName="hierChild4" presStyleCnt="0"/>
      <dgm:spPr/>
      <dgm:t>
        <a:bodyPr/>
        <a:lstStyle/>
        <a:p>
          <a:endParaRPr lang="ro-RO"/>
        </a:p>
      </dgm:t>
    </dgm:pt>
    <dgm:pt modelId="{138EF208-AAD4-455E-BA65-99A042B699D0}" type="pres">
      <dgm:prSet presAssocID="{9190B00A-4E2C-48B5-88F0-679271B71577}" presName="Name17" presStyleLbl="parChTrans1D3" presStyleIdx="1" presStyleCnt="6"/>
      <dgm:spPr/>
      <dgm:t>
        <a:bodyPr/>
        <a:lstStyle/>
        <a:p>
          <a:endParaRPr lang="ro-RO"/>
        </a:p>
      </dgm:t>
    </dgm:pt>
    <dgm:pt modelId="{D367376D-DFF6-445D-8259-0E9FBB3F5528}" type="pres">
      <dgm:prSet presAssocID="{8B85ACE5-78C8-4472-BF73-25BEFE1D49AA}" presName="hierRoot3" presStyleCnt="0"/>
      <dgm:spPr/>
      <dgm:t>
        <a:bodyPr/>
        <a:lstStyle/>
        <a:p>
          <a:endParaRPr lang="ro-RO"/>
        </a:p>
      </dgm:t>
    </dgm:pt>
    <dgm:pt modelId="{EBDCE5AB-CCDB-456A-BE6C-8C1BFD557A1F}" type="pres">
      <dgm:prSet presAssocID="{8B85ACE5-78C8-4472-BF73-25BEFE1D49AA}" presName="composite3" presStyleCnt="0"/>
      <dgm:spPr/>
      <dgm:t>
        <a:bodyPr/>
        <a:lstStyle/>
        <a:p>
          <a:endParaRPr lang="ro-RO"/>
        </a:p>
      </dgm:t>
    </dgm:pt>
    <dgm:pt modelId="{A573AB22-4C0F-488E-92FD-B71135F3D4A8}" type="pres">
      <dgm:prSet presAssocID="{8B85ACE5-78C8-4472-BF73-25BEFE1D49AA}" presName="background3" presStyleLbl="node3" presStyleIdx="1" presStyleCnt="6"/>
      <dgm:spPr/>
      <dgm:t>
        <a:bodyPr/>
        <a:lstStyle/>
        <a:p>
          <a:endParaRPr lang="ro-RO"/>
        </a:p>
      </dgm:t>
    </dgm:pt>
    <dgm:pt modelId="{EE14CC5C-F0EA-4062-BA5F-B0F7034C228A}" type="pres">
      <dgm:prSet presAssocID="{8B85ACE5-78C8-4472-BF73-25BEFE1D49AA}" presName="text3" presStyleLbl="fgAcc3" presStyleIdx="1" presStyleCnt="6" custScaleX="88913">
        <dgm:presLayoutVars>
          <dgm:chPref val="3"/>
        </dgm:presLayoutVars>
      </dgm:prSet>
      <dgm:spPr/>
      <dgm:t>
        <a:bodyPr/>
        <a:lstStyle/>
        <a:p>
          <a:endParaRPr lang="ro-RO"/>
        </a:p>
      </dgm:t>
    </dgm:pt>
    <dgm:pt modelId="{D2C74075-A657-4CC2-B550-883A7B5EBF07}" type="pres">
      <dgm:prSet presAssocID="{8B85ACE5-78C8-4472-BF73-25BEFE1D49AA}" presName="hierChild4" presStyleCnt="0"/>
      <dgm:spPr/>
      <dgm:t>
        <a:bodyPr/>
        <a:lstStyle/>
        <a:p>
          <a:endParaRPr lang="ro-RO"/>
        </a:p>
      </dgm:t>
    </dgm:pt>
    <dgm:pt modelId="{71CC7BB7-3339-4401-8500-DBB61B582D34}" type="pres">
      <dgm:prSet presAssocID="{39488F44-1A8E-4122-9BBF-222A1723E393}" presName="Name10" presStyleLbl="parChTrans1D2" presStyleIdx="1" presStyleCnt="4"/>
      <dgm:spPr/>
      <dgm:t>
        <a:bodyPr/>
        <a:lstStyle/>
        <a:p>
          <a:endParaRPr lang="ro-RO"/>
        </a:p>
      </dgm:t>
    </dgm:pt>
    <dgm:pt modelId="{173EA64F-D567-45F3-BD1B-FED188462166}" type="pres">
      <dgm:prSet presAssocID="{C64E2E92-E88B-4E50-8024-B3C5EA515374}" presName="hierRoot2" presStyleCnt="0"/>
      <dgm:spPr/>
      <dgm:t>
        <a:bodyPr/>
        <a:lstStyle/>
        <a:p>
          <a:endParaRPr lang="ro-RO"/>
        </a:p>
      </dgm:t>
    </dgm:pt>
    <dgm:pt modelId="{6E0FF64D-38A1-48F3-9167-949131F43259}" type="pres">
      <dgm:prSet presAssocID="{C64E2E92-E88B-4E50-8024-B3C5EA515374}" presName="composite2" presStyleCnt="0"/>
      <dgm:spPr/>
      <dgm:t>
        <a:bodyPr/>
        <a:lstStyle/>
        <a:p>
          <a:endParaRPr lang="ro-RO"/>
        </a:p>
      </dgm:t>
    </dgm:pt>
    <dgm:pt modelId="{E128B3FB-6CAB-40A1-8AC5-1C262B4A0A1E}" type="pres">
      <dgm:prSet presAssocID="{C64E2E92-E88B-4E50-8024-B3C5EA515374}" presName="background2" presStyleLbl="node2" presStyleIdx="1" presStyleCnt="4"/>
      <dgm:spPr/>
      <dgm:t>
        <a:bodyPr/>
        <a:lstStyle/>
        <a:p>
          <a:endParaRPr lang="ro-RO"/>
        </a:p>
      </dgm:t>
    </dgm:pt>
    <dgm:pt modelId="{05058909-BFDE-4C40-82C9-949F1332E6DC}" type="pres">
      <dgm:prSet presAssocID="{C64E2E92-E88B-4E50-8024-B3C5EA515374}" presName="text2" presStyleLbl="fgAcc2" presStyleIdx="1" presStyleCnt="4" custScaleX="101265">
        <dgm:presLayoutVars>
          <dgm:chPref val="3"/>
        </dgm:presLayoutVars>
      </dgm:prSet>
      <dgm:spPr/>
      <dgm:t>
        <a:bodyPr/>
        <a:lstStyle/>
        <a:p>
          <a:endParaRPr lang="ro-RO"/>
        </a:p>
      </dgm:t>
    </dgm:pt>
    <dgm:pt modelId="{818D4124-69A0-4E58-9074-F694FD0B01A0}" type="pres">
      <dgm:prSet presAssocID="{C64E2E92-E88B-4E50-8024-B3C5EA515374}" presName="hierChild3" presStyleCnt="0"/>
      <dgm:spPr/>
      <dgm:t>
        <a:bodyPr/>
        <a:lstStyle/>
        <a:p>
          <a:endParaRPr lang="ro-RO"/>
        </a:p>
      </dgm:t>
    </dgm:pt>
    <dgm:pt modelId="{4935F036-304E-42CC-B8D1-3B7ECC96736B}" type="pres">
      <dgm:prSet presAssocID="{1D00920D-433C-421C-964B-B93F8E918C36}" presName="Name10" presStyleLbl="parChTrans1D2" presStyleIdx="2" presStyleCnt="4"/>
      <dgm:spPr/>
      <dgm:t>
        <a:bodyPr/>
        <a:lstStyle/>
        <a:p>
          <a:endParaRPr lang="ro-RO"/>
        </a:p>
      </dgm:t>
    </dgm:pt>
    <dgm:pt modelId="{07DA62AF-216D-4DF9-A4AC-20E250F3D2DE}" type="pres">
      <dgm:prSet presAssocID="{D0919152-E9D6-4CD4-ACBA-13866C468115}" presName="hierRoot2" presStyleCnt="0"/>
      <dgm:spPr/>
      <dgm:t>
        <a:bodyPr/>
        <a:lstStyle/>
        <a:p>
          <a:endParaRPr lang="ro-RO"/>
        </a:p>
      </dgm:t>
    </dgm:pt>
    <dgm:pt modelId="{5E6154D8-42B9-4A82-B865-896A6EE8FAB2}" type="pres">
      <dgm:prSet presAssocID="{D0919152-E9D6-4CD4-ACBA-13866C468115}" presName="composite2" presStyleCnt="0"/>
      <dgm:spPr/>
      <dgm:t>
        <a:bodyPr/>
        <a:lstStyle/>
        <a:p>
          <a:endParaRPr lang="ro-RO"/>
        </a:p>
      </dgm:t>
    </dgm:pt>
    <dgm:pt modelId="{891C4C25-CD61-4208-8E7E-DF360979D92A}" type="pres">
      <dgm:prSet presAssocID="{D0919152-E9D6-4CD4-ACBA-13866C468115}" presName="background2" presStyleLbl="node2" presStyleIdx="2" presStyleCnt="4"/>
      <dgm:spPr/>
      <dgm:t>
        <a:bodyPr/>
        <a:lstStyle/>
        <a:p>
          <a:endParaRPr lang="ro-RO"/>
        </a:p>
      </dgm:t>
    </dgm:pt>
    <dgm:pt modelId="{8D9FA396-1D8F-47C9-9F1F-E7FA676C1B4B}" type="pres">
      <dgm:prSet presAssocID="{D0919152-E9D6-4CD4-ACBA-13866C468115}" presName="text2" presStyleLbl="fgAcc2" presStyleIdx="2" presStyleCnt="4" custScaleX="88074">
        <dgm:presLayoutVars>
          <dgm:chPref val="3"/>
        </dgm:presLayoutVars>
      </dgm:prSet>
      <dgm:spPr/>
      <dgm:t>
        <a:bodyPr/>
        <a:lstStyle/>
        <a:p>
          <a:endParaRPr lang="ro-RO"/>
        </a:p>
      </dgm:t>
    </dgm:pt>
    <dgm:pt modelId="{67A91DB8-D111-421C-98E9-1B3028426C1B}" type="pres">
      <dgm:prSet presAssocID="{D0919152-E9D6-4CD4-ACBA-13866C468115}" presName="hierChild3" presStyleCnt="0"/>
      <dgm:spPr/>
      <dgm:t>
        <a:bodyPr/>
        <a:lstStyle/>
        <a:p>
          <a:endParaRPr lang="ro-RO"/>
        </a:p>
      </dgm:t>
    </dgm:pt>
    <dgm:pt modelId="{8E6B2171-CC26-4552-B3AB-4EC87678A003}" type="pres">
      <dgm:prSet presAssocID="{5922061A-4D55-410D-99FB-B38A92298EC2}" presName="Name10" presStyleLbl="parChTrans1D2" presStyleIdx="3" presStyleCnt="4"/>
      <dgm:spPr/>
      <dgm:t>
        <a:bodyPr/>
        <a:lstStyle/>
        <a:p>
          <a:endParaRPr lang="ro-RO"/>
        </a:p>
      </dgm:t>
    </dgm:pt>
    <dgm:pt modelId="{9A218322-00B6-4B24-AAC0-2CB5E8765CAC}" type="pres">
      <dgm:prSet presAssocID="{6E8FD31D-5590-4692-8441-D31C38EF0F07}" presName="hierRoot2" presStyleCnt="0"/>
      <dgm:spPr/>
      <dgm:t>
        <a:bodyPr/>
        <a:lstStyle/>
        <a:p>
          <a:endParaRPr lang="ro-RO"/>
        </a:p>
      </dgm:t>
    </dgm:pt>
    <dgm:pt modelId="{3AC5197B-AB56-4916-BE1B-41B3A0C22164}" type="pres">
      <dgm:prSet presAssocID="{6E8FD31D-5590-4692-8441-D31C38EF0F07}" presName="composite2" presStyleCnt="0"/>
      <dgm:spPr/>
      <dgm:t>
        <a:bodyPr/>
        <a:lstStyle/>
        <a:p>
          <a:endParaRPr lang="ro-RO"/>
        </a:p>
      </dgm:t>
    </dgm:pt>
    <dgm:pt modelId="{2C8F1425-F67B-40B9-B1D1-F6C08258391F}" type="pres">
      <dgm:prSet presAssocID="{6E8FD31D-5590-4692-8441-D31C38EF0F07}" presName="background2" presStyleLbl="node2" presStyleIdx="3" presStyleCnt="4"/>
      <dgm:spPr/>
      <dgm:t>
        <a:bodyPr/>
        <a:lstStyle/>
        <a:p>
          <a:endParaRPr lang="ro-RO"/>
        </a:p>
      </dgm:t>
    </dgm:pt>
    <dgm:pt modelId="{7F0C4FD0-CC3A-49A2-9D9A-F3EBBB1D625A}" type="pres">
      <dgm:prSet presAssocID="{6E8FD31D-5590-4692-8441-D31C38EF0F07}" presName="text2" presStyleLbl="fgAcc2" presStyleIdx="3" presStyleCnt="4">
        <dgm:presLayoutVars>
          <dgm:chPref val="3"/>
        </dgm:presLayoutVars>
      </dgm:prSet>
      <dgm:spPr/>
      <dgm:t>
        <a:bodyPr/>
        <a:lstStyle/>
        <a:p>
          <a:endParaRPr lang="ro-RO"/>
        </a:p>
      </dgm:t>
    </dgm:pt>
    <dgm:pt modelId="{51825235-6A67-4EF1-96C6-6DCEF2EB8870}" type="pres">
      <dgm:prSet presAssocID="{6E8FD31D-5590-4692-8441-D31C38EF0F07}" presName="hierChild3" presStyleCnt="0"/>
      <dgm:spPr/>
      <dgm:t>
        <a:bodyPr/>
        <a:lstStyle/>
        <a:p>
          <a:endParaRPr lang="ro-RO"/>
        </a:p>
      </dgm:t>
    </dgm:pt>
    <dgm:pt modelId="{8E5C77CA-F420-4914-8CE1-BA913A8E2971}" type="pres">
      <dgm:prSet presAssocID="{7A7EEA41-7363-4364-B6A4-951E9AF00514}" presName="Name17" presStyleLbl="parChTrans1D3" presStyleIdx="2" presStyleCnt="6"/>
      <dgm:spPr/>
      <dgm:t>
        <a:bodyPr/>
        <a:lstStyle/>
        <a:p>
          <a:endParaRPr lang="ro-RO"/>
        </a:p>
      </dgm:t>
    </dgm:pt>
    <dgm:pt modelId="{B386AB39-F283-482F-A641-D70E0751F749}" type="pres">
      <dgm:prSet presAssocID="{8F65E685-BC4C-4C3B-B943-9F309A82829B}" presName="hierRoot3" presStyleCnt="0"/>
      <dgm:spPr/>
      <dgm:t>
        <a:bodyPr/>
        <a:lstStyle/>
        <a:p>
          <a:endParaRPr lang="ro-RO"/>
        </a:p>
      </dgm:t>
    </dgm:pt>
    <dgm:pt modelId="{47630D27-AE73-4B3B-AED3-85438393EAD4}" type="pres">
      <dgm:prSet presAssocID="{8F65E685-BC4C-4C3B-B943-9F309A82829B}" presName="composite3" presStyleCnt="0"/>
      <dgm:spPr/>
      <dgm:t>
        <a:bodyPr/>
        <a:lstStyle/>
        <a:p>
          <a:endParaRPr lang="ro-RO"/>
        </a:p>
      </dgm:t>
    </dgm:pt>
    <dgm:pt modelId="{A56D33E6-C8D5-4F75-A862-C6B364CE1ECE}" type="pres">
      <dgm:prSet presAssocID="{8F65E685-BC4C-4C3B-B943-9F309A82829B}" presName="background3" presStyleLbl="node3" presStyleIdx="2" presStyleCnt="6"/>
      <dgm:spPr/>
      <dgm:t>
        <a:bodyPr/>
        <a:lstStyle/>
        <a:p>
          <a:endParaRPr lang="ro-RO"/>
        </a:p>
      </dgm:t>
    </dgm:pt>
    <dgm:pt modelId="{2072E8A8-AD82-4746-953C-3125F729A559}" type="pres">
      <dgm:prSet presAssocID="{8F65E685-BC4C-4C3B-B943-9F309A82829B}" presName="text3" presStyleLbl="fgAcc3" presStyleIdx="2" presStyleCnt="6" custScaleX="108956">
        <dgm:presLayoutVars>
          <dgm:chPref val="3"/>
        </dgm:presLayoutVars>
      </dgm:prSet>
      <dgm:spPr/>
      <dgm:t>
        <a:bodyPr/>
        <a:lstStyle/>
        <a:p>
          <a:endParaRPr lang="ro-RO"/>
        </a:p>
      </dgm:t>
    </dgm:pt>
    <dgm:pt modelId="{B5C28880-D23F-4414-9C0E-81EC720EE53F}" type="pres">
      <dgm:prSet presAssocID="{8F65E685-BC4C-4C3B-B943-9F309A82829B}" presName="hierChild4" presStyleCnt="0"/>
      <dgm:spPr/>
      <dgm:t>
        <a:bodyPr/>
        <a:lstStyle/>
        <a:p>
          <a:endParaRPr lang="ro-RO"/>
        </a:p>
      </dgm:t>
    </dgm:pt>
    <dgm:pt modelId="{DCA9082A-C87F-4066-BB50-F5ECD2DE6DB8}" type="pres">
      <dgm:prSet presAssocID="{67488938-0B19-489F-B508-7A2D1DFE3915}" presName="Name17" presStyleLbl="parChTrans1D3" presStyleIdx="3" presStyleCnt="6"/>
      <dgm:spPr/>
      <dgm:t>
        <a:bodyPr/>
        <a:lstStyle/>
        <a:p>
          <a:endParaRPr lang="ro-RO"/>
        </a:p>
      </dgm:t>
    </dgm:pt>
    <dgm:pt modelId="{42299FF7-EAB3-4FBD-AB87-50984C0263C3}" type="pres">
      <dgm:prSet presAssocID="{98A6B738-A1AA-4DE6-B12B-80EF110D7D90}" presName="hierRoot3" presStyleCnt="0"/>
      <dgm:spPr/>
      <dgm:t>
        <a:bodyPr/>
        <a:lstStyle/>
        <a:p>
          <a:endParaRPr lang="ro-RO"/>
        </a:p>
      </dgm:t>
    </dgm:pt>
    <dgm:pt modelId="{897BEB41-E276-403A-BDD7-E1CEB270BD65}" type="pres">
      <dgm:prSet presAssocID="{98A6B738-A1AA-4DE6-B12B-80EF110D7D90}" presName="composite3" presStyleCnt="0"/>
      <dgm:spPr/>
      <dgm:t>
        <a:bodyPr/>
        <a:lstStyle/>
        <a:p>
          <a:endParaRPr lang="ro-RO"/>
        </a:p>
      </dgm:t>
    </dgm:pt>
    <dgm:pt modelId="{47B61FC0-FDF9-4777-BBA6-D3F18DA9DA6E}" type="pres">
      <dgm:prSet presAssocID="{98A6B738-A1AA-4DE6-B12B-80EF110D7D90}" presName="background3" presStyleLbl="node3" presStyleIdx="3" presStyleCnt="6"/>
      <dgm:spPr/>
      <dgm:t>
        <a:bodyPr/>
        <a:lstStyle/>
        <a:p>
          <a:endParaRPr lang="ro-RO"/>
        </a:p>
      </dgm:t>
    </dgm:pt>
    <dgm:pt modelId="{C1B06D73-CD02-4B10-92CB-E16A4AC3654C}" type="pres">
      <dgm:prSet presAssocID="{98A6B738-A1AA-4DE6-B12B-80EF110D7D90}" presName="text3" presStyleLbl="fgAcc3" presStyleIdx="3" presStyleCnt="6" custScaleX="90820">
        <dgm:presLayoutVars>
          <dgm:chPref val="3"/>
        </dgm:presLayoutVars>
      </dgm:prSet>
      <dgm:spPr/>
      <dgm:t>
        <a:bodyPr/>
        <a:lstStyle/>
        <a:p>
          <a:endParaRPr lang="ro-RO"/>
        </a:p>
      </dgm:t>
    </dgm:pt>
    <dgm:pt modelId="{408D2C97-2E39-4878-B9EC-9F1B2A1D48CA}" type="pres">
      <dgm:prSet presAssocID="{98A6B738-A1AA-4DE6-B12B-80EF110D7D90}" presName="hierChild4" presStyleCnt="0"/>
      <dgm:spPr/>
      <dgm:t>
        <a:bodyPr/>
        <a:lstStyle/>
        <a:p>
          <a:endParaRPr lang="ro-RO"/>
        </a:p>
      </dgm:t>
    </dgm:pt>
    <dgm:pt modelId="{37B47BCB-ACCC-4519-BC5E-91FCA379AF68}" type="pres">
      <dgm:prSet presAssocID="{5C560EB2-DDAD-4A2B-B5C1-16EBC62561A5}" presName="Name17" presStyleLbl="parChTrans1D3" presStyleIdx="4" presStyleCnt="6"/>
      <dgm:spPr/>
      <dgm:t>
        <a:bodyPr/>
        <a:lstStyle/>
        <a:p>
          <a:endParaRPr lang="ro-RO"/>
        </a:p>
      </dgm:t>
    </dgm:pt>
    <dgm:pt modelId="{FC54CD85-B02E-4062-AFC6-D4C076431378}" type="pres">
      <dgm:prSet presAssocID="{7B2ECF19-C26D-4F68-8E8C-84C58E1B4138}" presName="hierRoot3" presStyleCnt="0"/>
      <dgm:spPr/>
      <dgm:t>
        <a:bodyPr/>
        <a:lstStyle/>
        <a:p>
          <a:endParaRPr lang="ro-RO"/>
        </a:p>
      </dgm:t>
    </dgm:pt>
    <dgm:pt modelId="{1627974E-DB90-4222-8E72-9E4C93402A7D}" type="pres">
      <dgm:prSet presAssocID="{7B2ECF19-C26D-4F68-8E8C-84C58E1B4138}" presName="composite3" presStyleCnt="0"/>
      <dgm:spPr/>
      <dgm:t>
        <a:bodyPr/>
        <a:lstStyle/>
        <a:p>
          <a:endParaRPr lang="ro-RO"/>
        </a:p>
      </dgm:t>
    </dgm:pt>
    <dgm:pt modelId="{A54F0756-1905-40CC-8B6A-83C6CE4FC423}" type="pres">
      <dgm:prSet presAssocID="{7B2ECF19-C26D-4F68-8E8C-84C58E1B4138}" presName="background3" presStyleLbl="node3" presStyleIdx="4" presStyleCnt="6"/>
      <dgm:spPr/>
      <dgm:t>
        <a:bodyPr/>
        <a:lstStyle/>
        <a:p>
          <a:endParaRPr lang="ro-RO"/>
        </a:p>
      </dgm:t>
    </dgm:pt>
    <dgm:pt modelId="{7D4D8F7F-69E5-46AB-BAED-32A65F6E5061}" type="pres">
      <dgm:prSet presAssocID="{7B2ECF19-C26D-4F68-8E8C-84C58E1B4138}" presName="text3" presStyleLbl="fgAcc3" presStyleIdx="4" presStyleCnt="6" custScaleX="80307">
        <dgm:presLayoutVars>
          <dgm:chPref val="3"/>
        </dgm:presLayoutVars>
      </dgm:prSet>
      <dgm:spPr/>
      <dgm:t>
        <a:bodyPr/>
        <a:lstStyle/>
        <a:p>
          <a:endParaRPr lang="ro-RO"/>
        </a:p>
      </dgm:t>
    </dgm:pt>
    <dgm:pt modelId="{EDFBE8DF-FC86-427F-92EC-390332575A5D}" type="pres">
      <dgm:prSet presAssocID="{7B2ECF19-C26D-4F68-8E8C-84C58E1B4138}" presName="hierChild4" presStyleCnt="0"/>
      <dgm:spPr/>
      <dgm:t>
        <a:bodyPr/>
        <a:lstStyle/>
        <a:p>
          <a:endParaRPr lang="ro-RO"/>
        </a:p>
      </dgm:t>
    </dgm:pt>
    <dgm:pt modelId="{0085C9E8-8258-4CFA-9F23-3BBFDB0B7FF3}" type="pres">
      <dgm:prSet presAssocID="{5E76E4BB-CCF7-47C7-BC74-27FD36020413}" presName="Name17" presStyleLbl="parChTrans1D3" presStyleIdx="5" presStyleCnt="6"/>
      <dgm:spPr/>
      <dgm:t>
        <a:bodyPr/>
        <a:lstStyle/>
        <a:p>
          <a:endParaRPr lang="ro-RO"/>
        </a:p>
      </dgm:t>
    </dgm:pt>
    <dgm:pt modelId="{B5A21BCC-6A40-4B86-B6D0-D4100A0B73B6}" type="pres">
      <dgm:prSet presAssocID="{548ECDF4-6FB3-43E4-BEB5-34110FD3A46D}" presName="hierRoot3" presStyleCnt="0"/>
      <dgm:spPr/>
      <dgm:t>
        <a:bodyPr/>
        <a:lstStyle/>
        <a:p>
          <a:endParaRPr lang="ro-RO"/>
        </a:p>
      </dgm:t>
    </dgm:pt>
    <dgm:pt modelId="{8CE5FA91-CFC1-419A-B8BC-B91086D2F0A4}" type="pres">
      <dgm:prSet presAssocID="{548ECDF4-6FB3-43E4-BEB5-34110FD3A46D}" presName="composite3" presStyleCnt="0"/>
      <dgm:spPr/>
      <dgm:t>
        <a:bodyPr/>
        <a:lstStyle/>
        <a:p>
          <a:endParaRPr lang="ro-RO"/>
        </a:p>
      </dgm:t>
    </dgm:pt>
    <dgm:pt modelId="{68A5DB11-EA54-4E7C-94C3-10C95EEF62F1}" type="pres">
      <dgm:prSet presAssocID="{548ECDF4-6FB3-43E4-BEB5-34110FD3A46D}" presName="background3" presStyleLbl="node3" presStyleIdx="5" presStyleCnt="6"/>
      <dgm:spPr/>
      <dgm:t>
        <a:bodyPr/>
        <a:lstStyle/>
        <a:p>
          <a:endParaRPr lang="ro-RO"/>
        </a:p>
      </dgm:t>
    </dgm:pt>
    <dgm:pt modelId="{EE4EFBFF-8E14-4081-9B52-AEC73BDA9086}" type="pres">
      <dgm:prSet presAssocID="{548ECDF4-6FB3-43E4-BEB5-34110FD3A46D}" presName="text3" presStyleLbl="fgAcc3" presStyleIdx="5" presStyleCnt="6">
        <dgm:presLayoutVars>
          <dgm:chPref val="3"/>
        </dgm:presLayoutVars>
      </dgm:prSet>
      <dgm:spPr/>
      <dgm:t>
        <a:bodyPr/>
        <a:lstStyle/>
        <a:p>
          <a:endParaRPr lang="ro-RO"/>
        </a:p>
      </dgm:t>
    </dgm:pt>
    <dgm:pt modelId="{784C5B98-14FA-4886-A96E-3C480D6756C3}" type="pres">
      <dgm:prSet presAssocID="{548ECDF4-6FB3-43E4-BEB5-34110FD3A46D}" presName="hierChild4" presStyleCnt="0"/>
      <dgm:spPr/>
      <dgm:t>
        <a:bodyPr/>
        <a:lstStyle/>
        <a:p>
          <a:endParaRPr lang="ro-RO"/>
        </a:p>
      </dgm:t>
    </dgm:pt>
  </dgm:ptLst>
  <dgm:cxnLst>
    <dgm:cxn modelId="{846F18FC-46B6-4784-8545-415DB036CF42}" srcId="{AE6B394C-10AC-4B84-9C96-6DB5C7A023FA}" destId="{8B85ACE5-78C8-4472-BF73-25BEFE1D49AA}" srcOrd="1" destOrd="0" parTransId="{9190B00A-4E2C-48B5-88F0-679271B71577}" sibTransId="{7322111D-1882-4FA8-8097-EBEED83349FC}"/>
    <dgm:cxn modelId="{6659502C-C3E2-481E-9E05-BE238DCB4B89}" type="presOf" srcId="{7B2ECF19-C26D-4F68-8E8C-84C58E1B4138}" destId="{7D4D8F7F-69E5-46AB-BAED-32A65F6E5061}" srcOrd="0" destOrd="0" presId="urn:microsoft.com/office/officeart/2005/8/layout/hierarchy1"/>
    <dgm:cxn modelId="{D0CA1E39-6693-4AC1-95B2-CB9D171B2420}" type="presOf" srcId="{8F65E685-BC4C-4C3B-B943-9F309A82829B}" destId="{2072E8A8-AD82-4746-953C-3125F729A559}" srcOrd="0" destOrd="0" presId="urn:microsoft.com/office/officeart/2005/8/layout/hierarchy1"/>
    <dgm:cxn modelId="{B911384C-F9AD-47E9-8495-067213D6C0D6}" type="presOf" srcId="{A25A993D-E9E2-432A-A635-3DBF39BDF5D2}" destId="{23ED6C80-EAB1-434C-9FA3-9A81845957C0}" srcOrd="0" destOrd="0" presId="urn:microsoft.com/office/officeart/2005/8/layout/hierarchy1"/>
    <dgm:cxn modelId="{F85409B7-712A-4A61-9422-E546981B5556}" type="presOf" srcId="{67488938-0B19-489F-B508-7A2D1DFE3915}" destId="{DCA9082A-C87F-4066-BB50-F5ECD2DE6DB8}" srcOrd="0" destOrd="0" presId="urn:microsoft.com/office/officeart/2005/8/layout/hierarchy1"/>
    <dgm:cxn modelId="{D8BACE6E-5C2C-4DCB-83AA-847D5C812A1B}" srcId="{4D3151A1-2A86-4036-99AD-23EA7FE1107A}" destId="{C64E2E92-E88B-4E50-8024-B3C5EA515374}" srcOrd="1" destOrd="0" parTransId="{39488F44-1A8E-4122-9BBF-222A1723E393}" sibTransId="{58574678-E66C-4BF4-A010-05B81070C728}"/>
    <dgm:cxn modelId="{FC9F065F-7908-4F4F-91BC-C99D7D2605E9}" type="presOf" srcId="{7A7EEA41-7363-4364-B6A4-951E9AF00514}" destId="{8E5C77CA-F420-4914-8CE1-BA913A8E2971}" srcOrd="0" destOrd="0" presId="urn:microsoft.com/office/officeart/2005/8/layout/hierarchy1"/>
    <dgm:cxn modelId="{02B1F00E-1DBF-48EA-B393-24FADEFFFFEA}" type="presOf" srcId="{D0919152-E9D6-4CD4-ACBA-13866C468115}" destId="{8D9FA396-1D8F-47C9-9F1F-E7FA676C1B4B}" srcOrd="0" destOrd="0" presId="urn:microsoft.com/office/officeart/2005/8/layout/hierarchy1"/>
    <dgm:cxn modelId="{EE827F20-1AAE-4605-A197-C1D2CEB171CA}" srcId="{4D3151A1-2A86-4036-99AD-23EA7FE1107A}" destId="{6E8FD31D-5590-4692-8441-D31C38EF0F07}" srcOrd="3" destOrd="0" parTransId="{5922061A-4D55-410D-99FB-B38A92298EC2}" sibTransId="{8F63E727-33B6-4969-A20F-33130F91E685}"/>
    <dgm:cxn modelId="{91DA3DB8-DA70-4001-9268-94BCB827C1ED}" type="presOf" srcId="{BC6194D2-EFD3-4C7B-931B-574621B7BE51}" destId="{3FA2A3CA-C496-4E00-ABF1-4DE11264333C}" srcOrd="0" destOrd="0" presId="urn:microsoft.com/office/officeart/2005/8/layout/hierarchy1"/>
    <dgm:cxn modelId="{199C46B5-764C-40F8-9902-07E48C841764}" type="presOf" srcId="{9190B00A-4E2C-48B5-88F0-679271B71577}" destId="{138EF208-AAD4-455E-BA65-99A042B699D0}" srcOrd="0" destOrd="0" presId="urn:microsoft.com/office/officeart/2005/8/layout/hierarchy1"/>
    <dgm:cxn modelId="{B8894C14-67C4-4213-BC59-BF7FBE1497A5}" type="presOf" srcId="{98A6B738-A1AA-4DE6-B12B-80EF110D7D90}" destId="{C1B06D73-CD02-4B10-92CB-E16A4AC3654C}" srcOrd="0" destOrd="0" presId="urn:microsoft.com/office/officeart/2005/8/layout/hierarchy1"/>
    <dgm:cxn modelId="{0D49C1B9-352E-4783-A45F-B11678594D16}" type="presOf" srcId="{6E8FD31D-5590-4692-8441-D31C38EF0F07}" destId="{7F0C4FD0-CC3A-49A2-9D9A-F3EBBB1D625A}" srcOrd="0" destOrd="0" presId="urn:microsoft.com/office/officeart/2005/8/layout/hierarchy1"/>
    <dgm:cxn modelId="{ADD2D24D-D454-4E6A-9193-7668F6C3A593}" type="presOf" srcId="{8B85ACE5-78C8-4472-BF73-25BEFE1D49AA}" destId="{EE14CC5C-F0EA-4062-BA5F-B0F7034C228A}" srcOrd="0" destOrd="0" presId="urn:microsoft.com/office/officeart/2005/8/layout/hierarchy1"/>
    <dgm:cxn modelId="{FC9E259A-F603-4D77-B392-15C2F8C6F092}" type="presOf" srcId="{39488F44-1A8E-4122-9BBF-222A1723E393}" destId="{71CC7BB7-3339-4401-8500-DBB61B582D34}" srcOrd="0" destOrd="0" presId="urn:microsoft.com/office/officeart/2005/8/layout/hierarchy1"/>
    <dgm:cxn modelId="{5408D452-DE32-4CF4-A55D-BB0D444CE9DF}" type="presOf" srcId="{1D00920D-433C-421C-964B-B93F8E918C36}" destId="{4935F036-304E-42CC-B8D1-3B7ECC96736B}" srcOrd="0" destOrd="0" presId="urn:microsoft.com/office/officeart/2005/8/layout/hierarchy1"/>
    <dgm:cxn modelId="{50058CE4-F9FF-42AE-9CD9-67994357E8A6}" type="presOf" srcId="{AE6B394C-10AC-4B84-9C96-6DB5C7A023FA}" destId="{59E4E5B1-DCA5-4E47-B9D5-26E7F4AF8D56}" srcOrd="0" destOrd="0" presId="urn:microsoft.com/office/officeart/2005/8/layout/hierarchy1"/>
    <dgm:cxn modelId="{8ACC23C0-96DC-43E7-9B16-CD8EFCF853FD}" type="presOf" srcId="{5C560EB2-DDAD-4A2B-B5C1-16EBC62561A5}" destId="{37B47BCB-ACCC-4519-BC5E-91FCA379AF68}" srcOrd="0" destOrd="0" presId="urn:microsoft.com/office/officeart/2005/8/layout/hierarchy1"/>
    <dgm:cxn modelId="{C7F3A5BC-AB8B-4976-9091-3EF527EF13C8}" type="presOf" srcId="{0B37298E-9689-4FAE-8F89-3D7EA447A08D}" destId="{7655B100-4D71-484C-A525-15635FDE4BBA}" srcOrd="0" destOrd="0" presId="urn:microsoft.com/office/officeart/2005/8/layout/hierarchy1"/>
    <dgm:cxn modelId="{CE100280-B0C3-41F0-8917-3076DFA002C1}" srcId="{832C2C55-562A-4C47-9400-9BF0B9441FC4}" destId="{4D3151A1-2A86-4036-99AD-23EA7FE1107A}" srcOrd="0" destOrd="0" parTransId="{83DF3419-883F-49A0-B2B3-E4B6BB5FD299}" sibTransId="{0EBC0101-A789-4F67-8553-F8281A3A3E93}"/>
    <dgm:cxn modelId="{0C8D25A2-5556-4ED5-BA30-F11896FC7BC8}" type="presOf" srcId="{832C2C55-562A-4C47-9400-9BF0B9441FC4}" destId="{31E17A4A-2780-4771-AEBE-528CAA7BF0AB}" srcOrd="0" destOrd="0" presId="urn:microsoft.com/office/officeart/2005/8/layout/hierarchy1"/>
    <dgm:cxn modelId="{4890A4A6-BE51-46D8-A2E6-4FC3CE528B9D}" srcId="{4D3151A1-2A86-4036-99AD-23EA7FE1107A}" destId="{AE6B394C-10AC-4B84-9C96-6DB5C7A023FA}" srcOrd="0" destOrd="0" parTransId="{BC6194D2-EFD3-4C7B-931B-574621B7BE51}" sibTransId="{CFC33E42-8BC3-432D-B623-80516276E4F6}"/>
    <dgm:cxn modelId="{4181681F-94F9-4AF6-9769-23719BD8E2D1}" srcId="{AE6B394C-10AC-4B84-9C96-6DB5C7A023FA}" destId="{A25A993D-E9E2-432A-A635-3DBF39BDF5D2}" srcOrd="0" destOrd="0" parTransId="{0B37298E-9689-4FAE-8F89-3D7EA447A08D}" sibTransId="{7E4623D5-A260-4D46-9527-122507709228}"/>
    <dgm:cxn modelId="{9C0165F7-B351-4C66-8FCC-4204188EA9DA}" srcId="{6E8FD31D-5590-4692-8441-D31C38EF0F07}" destId="{8F65E685-BC4C-4C3B-B943-9F309A82829B}" srcOrd="0" destOrd="0" parTransId="{7A7EEA41-7363-4364-B6A4-951E9AF00514}" sibTransId="{14F41070-8B82-49AE-85B4-BC88EE9FABDC}"/>
    <dgm:cxn modelId="{066C5EBF-FA06-499B-B9EF-F8AD8C0738CC}" type="presOf" srcId="{548ECDF4-6FB3-43E4-BEB5-34110FD3A46D}" destId="{EE4EFBFF-8E14-4081-9B52-AEC73BDA9086}" srcOrd="0" destOrd="0" presId="urn:microsoft.com/office/officeart/2005/8/layout/hierarchy1"/>
    <dgm:cxn modelId="{871A9931-4154-487E-8E80-A9672B3EF467}" srcId="{4D3151A1-2A86-4036-99AD-23EA7FE1107A}" destId="{D0919152-E9D6-4CD4-ACBA-13866C468115}" srcOrd="2" destOrd="0" parTransId="{1D00920D-433C-421C-964B-B93F8E918C36}" sibTransId="{05EA6C5B-4DCC-40B6-A375-7E9429FBBB82}"/>
    <dgm:cxn modelId="{1C38F057-E380-4F7E-92AC-39BD49DC1F13}" type="presOf" srcId="{4D3151A1-2A86-4036-99AD-23EA7FE1107A}" destId="{48B636BA-D1BB-4081-813E-C3E0F6211C78}" srcOrd="0" destOrd="0" presId="urn:microsoft.com/office/officeart/2005/8/layout/hierarchy1"/>
    <dgm:cxn modelId="{A8D81245-CB02-417B-B1E8-7ED010E22AAF}" type="presOf" srcId="{C64E2E92-E88B-4E50-8024-B3C5EA515374}" destId="{05058909-BFDE-4C40-82C9-949F1332E6DC}" srcOrd="0" destOrd="0" presId="urn:microsoft.com/office/officeart/2005/8/layout/hierarchy1"/>
    <dgm:cxn modelId="{794EA52D-B528-4035-B295-E8D0867B3BA4}" type="presOf" srcId="{5922061A-4D55-410D-99FB-B38A92298EC2}" destId="{8E6B2171-CC26-4552-B3AB-4EC87678A003}" srcOrd="0" destOrd="0" presId="urn:microsoft.com/office/officeart/2005/8/layout/hierarchy1"/>
    <dgm:cxn modelId="{C6955FC2-A37B-457F-8EE0-D10094BA4891}" srcId="{6E8FD31D-5590-4692-8441-D31C38EF0F07}" destId="{548ECDF4-6FB3-43E4-BEB5-34110FD3A46D}" srcOrd="3" destOrd="0" parTransId="{5E76E4BB-CCF7-47C7-BC74-27FD36020413}" sibTransId="{89A67A46-14CE-4CC1-A59B-17839A2C4519}"/>
    <dgm:cxn modelId="{3AC522D7-77CA-4442-8E60-A16986390A4A}" srcId="{6E8FD31D-5590-4692-8441-D31C38EF0F07}" destId="{7B2ECF19-C26D-4F68-8E8C-84C58E1B4138}" srcOrd="2" destOrd="0" parTransId="{5C560EB2-DDAD-4A2B-B5C1-16EBC62561A5}" sibTransId="{CFFDBED7-8B32-4E7D-83D5-12AD0E0A3401}"/>
    <dgm:cxn modelId="{5D061BEA-EDC5-4336-B103-E1E195BB7D1E}" type="presOf" srcId="{5E76E4BB-CCF7-47C7-BC74-27FD36020413}" destId="{0085C9E8-8258-4CFA-9F23-3BBFDB0B7FF3}" srcOrd="0" destOrd="0" presId="urn:microsoft.com/office/officeart/2005/8/layout/hierarchy1"/>
    <dgm:cxn modelId="{BD610867-E386-4AAD-88FA-F5E3DECCBE5B}" srcId="{6E8FD31D-5590-4692-8441-D31C38EF0F07}" destId="{98A6B738-A1AA-4DE6-B12B-80EF110D7D90}" srcOrd="1" destOrd="0" parTransId="{67488938-0B19-489F-B508-7A2D1DFE3915}" sibTransId="{BC928080-F08E-4EF6-98F2-85E03A66BA84}"/>
    <dgm:cxn modelId="{C26C15E6-7204-48E0-9590-16E1059F4528}" type="presParOf" srcId="{31E17A4A-2780-4771-AEBE-528CAA7BF0AB}" destId="{EBB57BBD-9D02-44BE-89F1-9EE936B065E1}" srcOrd="0" destOrd="0" presId="urn:microsoft.com/office/officeart/2005/8/layout/hierarchy1"/>
    <dgm:cxn modelId="{1A0A1A77-5EE1-42E1-8DFE-99B41787E189}" type="presParOf" srcId="{EBB57BBD-9D02-44BE-89F1-9EE936B065E1}" destId="{29ACE5D8-39DE-4112-BDCA-B2421AA99169}" srcOrd="0" destOrd="0" presId="urn:microsoft.com/office/officeart/2005/8/layout/hierarchy1"/>
    <dgm:cxn modelId="{E93165F0-4214-438C-BA95-96CEB9D83471}" type="presParOf" srcId="{29ACE5D8-39DE-4112-BDCA-B2421AA99169}" destId="{D69BAC57-63A5-4B38-A5E9-4A298C0EE01F}" srcOrd="0" destOrd="0" presId="urn:microsoft.com/office/officeart/2005/8/layout/hierarchy1"/>
    <dgm:cxn modelId="{89C5E5CE-C064-412D-87C9-80E6025365B6}" type="presParOf" srcId="{29ACE5D8-39DE-4112-BDCA-B2421AA99169}" destId="{48B636BA-D1BB-4081-813E-C3E0F6211C78}" srcOrd="1" destOrd="0" presId="urn:microsoft.com/office/officeart/2005/8/layout/hierarchy1"/>
    <dgm:cxn modelId="{A9AA2EFE-F0C9-43B3-87DC-724A6521E591}" type="presParOf" srcId="{EBB57BBD-9D02-44BE-89F1-9EE936B065E1}" destId="{03DDFD2F-47F7-4576-BBAF-5A6D1F0029AE}" srcOrd="1" destOrd="0" presId="urn:microsoft.com/office/officeart/2005/8/layout/hierarchy1"/>
    <dgm:cxn modelId="{8D8BF5C3-184F-4AD5-AB9A-908CDB9359D4}" type="presParOf" srcId="{03DDFD2F-47F7-4576-BBAF-5A6D1F0029AE}" destId="{3FA2A3CA-C496-4E00-ABF1-4DE11264333C}" srcOrd="0" destOrd="0" presId="urn:microsoft.com/office/officeart/2005/8/layout/hierarchy1"/>
    <dgm:cxn modelId="{F409DD39-F078-456B-9E14-ADFC04B7A161}" type="presParOf" srcId="{03DDFD2F-47F7-4576-BBAF-5A6D1F0029AE}" destId="{1A4CE6C0-4086-4139-8783-5A961EEFF4E9}" srcOrd="1" destOrd="0" presId="urn:microsoft.com/office/officeart/2005/8/layout/hierarchy1"/>
    <dgm:cxn modelId="{DA3C5612-6630-42CE-8BDD-37F5C588B6A4}" type="presParOf" srcId="{1A4CE6C0-4086-4139-8783-5A961EEFF4E9}" destId="{B35C39D6-9E49-4C48-A0CD-D2A26A4FA87A}" srcOrd="0" destOrd="0" presId="urn:microsoft.com/office/officeart/2005/8/layout/hierarchy1"/>
    <dgm:cxn modelId="{DD86082F-FC11-4BAC-9529-1948DF5F432E}" type="presParOf" srcId="{B35C39D6-9E49-4C48-A0CD-D2A26A4FA87A}" destId="{233B12FA-F694-40BB-B049-899F2BF41227}" srcOrd="0" destOrd="0" presId="urn:microsoft.com/office/officeart/2005/8/layout/hierarchy1"/>
    <dgm:cxn modelId="{9DDA62F5-4B56-4D27-AACA-F78DFCFA61A0}" type="presParOf" srcId="{B35C39D6-9E49-4C48-A0CD-D2A26A4FA87A}" destId="{59E4E5B1-DCA5-4E47-B9D5-26E7F4AF8D56}" srcOrd="1" destOrd="0" presId="urn:microsoft.com/office/officeart/2005/8/layout/hierarchy1"/>
    <dgm:cxn modelId="{5F92747A-B6F5-489C-82FD-51E1FB45EBD7}" type="presParOf" srcId="{1A4CE6C0-4086-4139-8783-5A961EEFF4E9}" destId="{0CC74026-0C9E-4FE1-A3EE-CF20767FEAA6}" srcOrd="1" destOrd="0" presId="urn:microsoft.com/office/officeart/2005/8/layout/hierarchy1"/>
    <dgm:cxn modelId="{4E7A0083-4060-4264-A12B-43E0C194ED85}" type="presParOf" srcId="{0CC74026-0C9E-4FE1-A3EE-CF20767FEAA6}" destId="{7655B100-4D71-484C-A525-15635FDE4BBA}" srcOrd="0" destOrd="0" presId="urn:microsoft.com/office/officeart/2005/8/layout/hierarchy1"/>
    <dgm:cxn modelId="{3619681E-8A22-4936-915F-4ED0F12D9B92}" type="presParOf" srcId="{0CC74026-0C9E-4FE1-A3EE-CF20767FEAA6}" destId="{69556199-06D7-474C-96EA-2F69058F78BB}" srcOrd="1" destOrd="0" presId="urn:microsoft.com/office/officeart/2005/8/layout/hierarchy1"/>
    <dgm:cxn modelId="{3270A715-D42A-45A2-9F18-78C6420B3109}" type="presParOf" srcId="{69556199-06D7-474C-96EA-2F69058F78BB}" destId="{169378E2-1C66-4AC7-8B43-13B6C429C34A}" srcOrd="0" destOrd="0" presId="urn:microsoft.com/office/officeart/2005/8/layout/hierarchy1"/>
    <dgm:cxn modelId="{A0FC2C0A-B6ED-417D-B974-A75E31B41448}" type="presParOf" srcId="{169378E2-1C66-4AC7-8B43-13B6C429C34A}" destId="{97CFAF9B-FEFE-4824-B6F0-39DC9D00B07B}" srcOrd="0" destOrd="0" presId="urn:microsoft.com/office/officeart/2005/8/layout/hierarchy1"/>
    <dgm:cxn modelId="{B4C13808-FAF1-429F-803B-AB74A6A2D72C}" type="presParOf" srcId="{169378E2-1C66-4AC7-8B43-13B6C429C34A}" destId="{23ED6C80-EAB1-434C-9FA3-9A81845957C0}" srcOrd="1" destOrd="0" presId="urn:microsoft.com/office/officeart/2005/8/layout/hierarchy1"/>
    <dgm:cxn modelId="{D4492A9E-4FBB-46DF-8876-346FFFEDC743}" type="presParOf" srcId="{69556199-06D7-474C-96EA-2F69058F78BB}" destId="{4F0580B4-45C5-44A1-AC3E-AE5074C30352}" srcOrd="1" destOrd="0" presId="urn:microsoft.com/office/officeart/2005/8/layout/hierarchy1"/>
    <dgm:cxn modelId="{EECCFA79-C2C9-45D5-85DE-A41EC5ED30E9}" type="presParOf" srcId="{0CC74026-0C9E-4FE1-A3EE-CF20767FEAA6}" destId="{138EF208-AAD4-455E-BA65-99A042B699D0}" srcOrd="2" destOrd="0" presId="urn:microsoft.com/office/officeart/2005/8/layout/hierarchy1"/>
    <dgm:cxn modelId="{ACD615E5-3EB3-4631-BC95-086EF904F1AE}" type="presParOf" srcId="{0CC74026-0C9E-4FE1-A3EE-CF20767FEAA6}" destId="{D367376D-DFF6-445D-8259-0E9FBB3F5528}" srcOrd="3" destOrd="0" presId="urn:microsoft.com/office/officeart/2005/8/layout/hierarchy1"/>
    <dgm:cxn modelId="{DEBE7862-463D-4DF4-8946-8E8CFE60A9F6}" type="presParOf" srcId="{D367376D-DFF6-445D-8259-0E9FBB3F5528}" destId="{EBDCE5AB-CCDB-456A-BE6C-8C1BFD557A1F}" srcOrd="0" destOrd="0" presId="urn:microsoft.com/office/officeart/2005/8/layout/hierarchy1"/>
    <dgm:cxn modelId="{CC87F2E5-AF1A-441B-92BB-22CAD907212B}" type="presParOf" srcId="{EBDCE5AB-CCDB-456A-BE6C-8C1BFD557A1F}" destId="{A573AB22-4C0F-488E-92FD-B71135F3D4A8}" srcOrd="0" destOrd="0" presId="urn:microsoft.com/office/officeart/2005/8/layout/hierarchy1"/>
    <dgm:cxn modelId="{820180E2-2494-44EC-BE77-F0C014DF03DF}" type="presParOf" srcId="{EBDCE5AB-CCDB-456A-BE6C-8C1BFD557A1F}" destId="{EE14CC5C-F0EA-4062-BA5F-B0F7034C228A}" srcOrd="1" destOrd="0" presId="urn:microsoft.com/office/officeart/2005/8/layout/hierarchy1"/>
    <dgm:cxn modelId="{852D313F-B2E6-400B-865A-E609B496C57B}" type="presParOf" srcId="{D367376D-DFF6-445D-8259-0E9FBB3F5528}" destId="{D2C74075-A657-4CC2-B550-883A7B5EBF07}" srcOrd="1" destOrd="0" presId="urn:microsoft.com/office/officeart/2005/8/layout/hierarchy1"/>
    <dgm:cxn modelId="{F66B6F36-2FB6-4053-85FE-1F1114FC276B}" type="presParOf" srcId="{03DDFD2F-47F7-4576-BBAF-5A6D1F0029AE}" destId="{71CC7BB7-3339-4401-8500-DBB61B582D34}" srcOrd="2" destOrd="0" presId="urn:microsoft.com/office/officeart/2005/8/layout/hierarchy1"/>
    <dgm:cxn modelId="{60A31B23-6CE9-4195-9BF2-9698038D4C3E}" type="presParOf" srcId="{03DDFD2F-47F7-4576-BBAF-5A6D1F0029AE}" destId="{173EA64F-D567-45F3-BD1B-FED188462166}" srcOrd="3" destOrd="0" presId="urn:microsoft.com/office/officeart/2005/8/layout/hierarchy1"/>
    <dgm:cxn modelId="{ED93A2D0-0F42-4C9E-8653-D32D7FE1527A}" type="presParOf" srcId="{173EA64F-D567-45F3-BD1B-FED188462166}" destId="{6E0FF64D-38A1-48F3-9167-949131F43259}" srcOrd="0" destOrd="0" presId="urn:microsoft.com/office/officeart/2005/8/layout/hierarchy1"/>
    <dgm:cxn modelId="{F013976A-05A6-4C03-A6AA-39424704B647}" type="presParOf" srcId="{6E0FF64D-38A1-48F3-9167-949131F43259}" destId="{E128B3FB-6CAB-40A1-8AC5-1C262B4A0A1E}" srcOrd="0" destOrd="0" presId="urn:microsoft.com/office/officeart/2005/8/layout/hierarchy1"/>
    <dgm:cxn modelId="{F2179A2C-B3A2-445C-AAF8-F41515EEB5BA}" type="presParOf" srcId="{6E0FF64D-38A1-48F3-9167-949131F43259}" destId="{05058909-BFDE-4C40-82C9-949F1332E6DC}" srcOrd="1" destOrd="0" presId="urn:microsoft.com/office/officeart/2005/8/layout/hierarchy1"/>
    <dgm:cxn modelId="{88C9CD59-9F51-4F56-84AE-EF5CE97F7912}" type="presParOf" srcId="{173EA64F-D567-45F3-BD1B-FED188462166}" destId="{818D4124-69A0-4E58-9074-F694FD0B01A0}" srcOrd="1" destOrd="0" presId="urn:microsoft.com/office/officeart/2005/8/layout/hierarchy1"/>
    <dgm:cxn modelId="{807B3B79-7A55-46EC-B99D-341D00CE0532}" type="presParOf" srcId="{03DDFD2F-47F7-4576-BBAF-5A6D1F0029AE}" destId="{4935F036-304E-42CC-B8D1-3B7ECC96736B}" srcOrd="4" destOrd="0" presId="urn:microsoft.com/office/officeart/2005/8/layout/hierarchy1"/>
    <dgm:cxn modelId="{503D16C9-F36E-4852-BD5D-3C59119B3F79}" type="presParOf" srcId="{03DDFD2F-47F7-4576-BBAF-5A6D1F0029AE}" destId="{07DA62AF-216D-4DF9-A4AC-20E250F3D2DE}" srcOrd="5" destOrd="0" presId="urn:microsoft.com/office/officeart/2005/8/layout/hierarchy1"/>
    <dgm:cxn modelId="{6F71D641-757B-492C-8583-125D7768D1DC}" type="presParOf" srcId="{07DA62AF-216D-4DF9-A4AC-20E250F3D2DE}" destId="{5E6154D8-42B9-4A82-B865-896A6EE8FAB2}" srcOrd="0" destOrd="0" presId="urn:microsoft.com/office/officeart/2005/8/layout/hierarchy1"/>
    <dgm:cxn modelId="{AF95C7B4-B88B-425F-9371-EB59D5BCFE27}" type="presParOf" srcId="{5E6154D8-42B9-4A82-B865-896A6EE8FAB2}" destId="{891C4C25-CD61-4208-8E7E-DF360979D92A}" srcOrd="0" destOrd="0" presId="urn:microsoft.com/office/officeart/2005/8/layout/hierarchy1"/>
    <dgm:cxn modelId="{06C9C272-1D6E-48A0-9DFC-C1E9BD7D957A}" type="presParOf" srcId="{5E6154D8-42B9-4A82-B865-896A6EE8FAB2}" destId="{8D9FA396-1D8F-47C9-9F1F-E7FA676C1B4B}" srcOrd="1" destOrd="0" presId="urn:microsoft.com/office/officeart/2005/8/layout/hierarchy1"/>
    <dgm:cxn modelId="{70DBEEDB-0662-43E5-9741-FE9B76C40D1A}" type="presParOf" srcId="{07DA62AF-216D-4DF9-A4AC-20E250F3D2DE}" destId="{67A91DB8-D111-421C-98E9-1B3028426C1B}" srcOrd="1" destOrd="0" presId="urn:microsoft.com/office/officeart/2005/8/layout/hierarchy1"/>
    <dgm:cxn modelId="{316E2F45-1308-45A5-B1C1-5953639BDE8C}" type="presParOf" srcId="{03DDFD2F-47F7-4576-BBAF-5A6D1F0029AE}" destId="{8E6B2171-CC26-4552-B3AB-4EC87678A003}" srcOrd="6" destOrd="0" presId="urn:microsoft.com/office/officeart/2005/8/layout/hierarchy1"/>
    <dgm:cxn modelId="{3B11D980-A845-4746-832B-00B036345066}" type="presParOf" srcId="{03DDFD2F-47F7-4576-BBAF-5A6D1F0029AE}" destId="{9A218322-00B6-4B24-AAC0-2CB5E8765CAC}" srcOrd="7" destOrd="0" presId="urn:microsoft.com/office/officeart/2005/8/layout/hierarchy1"/>
    <dgm:cxn modelId="{AC96E19D-9833-4F28-B19A-2D20D493E3E0}" type="presParOf" srcId="{9A218322-00B6-4B24-AAC0-2CB5E8765CAC}" destId="{3AC5197B-AB56-4916-BE1B-41B3A0C22164}" srcOrd="0" destOrd="0" presId="urn:microsoft.com/office/officeart/2005/8/layout/hierarchy1"/>
    <dgm:cxn modelId="{EFA2B0C2-AB0C-4BAC-B8A4-DF76FF07CF6D}" type="presParOf" srcId="{3AC5197B-AB56-4916-BE1B-41B3A0C22164}" destId="{2C8F1425-F67B-40B9-B1D1-F6C08258391F}" srcOrd="0" destOrd="0" presId="urn:microsoft.com/office/officeart/2005/8/layout/hierarchy1"/>
    <dgm:cxn modelId="{08D6D63C-40D2-4972-B501-B45083F05194}" type="presParOf" srcId="{3AC5197B-AB56-4916-BE1B-41B3A0C22164}" destId="{7F0C4FD0-CC3A-49A2-9D9A-F3EBBB1D625A}" srcOrd="1" destOrd="0" presId="urn:microsoft.com/office/officeart/2005/8/layout/hierarchy1"/>
    <dgm:cxn modelId="{4E176F95-184B-44B2-8C73-4F1C6F88E48B}" type="presParOf" srcId="{9A218322-00B6-4B24-AAC0-2CB5E8765CAC}" destId="{51825235-6A67-4EF1-96C6-6DCEF2EB8870}" srcOrd="1" destOrd="0" presId="urn:microsoft.com/office/officeart/2005/8/layout/hierarchy1"/>
    <dgm:cxn modelId="{4E254C19-A67A-4209-9D77-997804AB1877}" type="presParOf" srcId="{51825235-6A67-4EF1-96C6-6DCEF2EB8870}" destId="{8E5C77CA-F420-4914-8CE1-BA913A8E2971}" srcOrd="0" destOrd="0" presId="urn:microsoft.com/office/officeart/2005/8/layout/hierarchy1"/>
    <dgm:cxn modelId="{43A532FE-4DF5-4A9B-8F76-2B34A7F7AA36}" type="presParOf" srcId="{51825235-6A67-4EF1-96C6-6DCEF2EB8870}" destId="{B386AB39-F283-482F-A641-D70E0751F749}" srcOrd="1" destOrd="0" presId="urn:microsoft.com/office/officeart/2005/8/layout/hierarchy1"/>
    <dgm:cxn modelId="{AF6E4F95-8618-4E3C-B199-7863FD067662}" type="presParOf" srcId="{B386AB39-F283-482F-A641-D70E0751F749}" destId="{47630D27-AE73-4B3B-AED3-85438393EAD4}" srcOrd="0" destOrd="0" presId="urn:microsoft.com/office/officeart/2005/8/layout/hierarchy1"/>
    <dgm:cxn modelId="{4A0D1950-D438-4123-B346-710AB4FF7612}" type="presParOf" srcId="{47630D27-AE73-4B3B-AED3-85438393EAD4}" destId="{A56D33E6-C8D5-4F75-A862-C6B364CE1ECE}" srcOrd="0" destOrd="0" presId="urn:microsoft.com/office/officeart/2005/8/layout/hierarchy1"/>
    <dgm:cxn modelId="{9A084261-6C39-4391-9AE3-53448659DFA9}" type="presParOf" srcId="{47630D27-AE73-4B3B-AED3-85438393EAD4}" destId="{2072E8A8-AD82-4746-953C-3125F729A559}" srcOrd="1" destOrd="0" presId="urn:microsoft.com/office/officeart/2005/8/layout/hierarchy1"/>
    <dgm:cxn modelId="{3DBDEC4B-A510-497F-863E-91498EF3D24B}" type="presParOf" srcId="{B386AB39-F283-482F-A641-D70E0751F749}" destId="{B5C28880-D23F-4414-9C0E-81EC720EE53F}" srcOrd="1" destOrd="0" presId="urn:microsoft.com/office/officeart/2005/8/layout/hierarchy1"/>
    <dgm:cxn modelId="{35BADDF9-6B6E-4493-ABFB-038FD8C81811}" type="presParOf" srcId="{51825235-6A67-4EF1-96C6-6DCEF2EB8870}" destId="{DCA9082A-C87F-4066-BB50-F5ECD2DE6DB8}" srcOrd="2" destOrd="0" presId="urn:microsoft.com/office/officeart/2005/8/layout/hierarchy1"/>
    <dgm:cxn modelId="{201C6DED-99A7-433F-A465-CFD6BB53ECF5}" type="presParOf" srcId="{51825235-6A67-4EF1-96C6-6DCEF2EB8870}" destId="{42299FF7-EAB3-4FBD-AB87-50984C0263C3}" srcOrd="3" destOrd="0" presId="urn:microsoft.com/office/officeart/2005/8/layout/hierarchy1"/>
    <dgm:cxn modelId="{70DC51F0-E4E0-4E46-B608-D3EA2A32079C}" type="presParOf" srcId="{42299FF7-EAB3-4FBD-AB87-50984C0263C3}" destId="{897BEB41-E276-403A-BDD7-E1CEB270BD65}" srcOrd="0" destOrd="0" presId="urn:microsoft.com/office/officeart/2005/8/layout/hierarchy1"/>
    <dgm:cxn modelId="{18CE1E7B-E322-46D7-AD6A-CDF19456871B}" type="presParOf" srcId="{897BEB41-E276-403A-BDD7-E1CEB270BD65}" destId="{47B61FC0-FDF9-4777-BBA6-D3F18DA9DA6E}" srcOrd="0" destOrd="0" presId="urn:microsoft.com/office/officeart/2005/8/layout/hierarchy1"/>
    <dgm:cxn modelId="{9164F5AD-4BC9-4E69-BAC3-CD4633927397}" type="presParOf" srcId="{897BEB41-E276-403A-BDD7-E1CEB270BD65}" destId="{C1B06D73-CD02-4B10-92CB-E16A4AC3654C}" srcOrd="1" destOrd="0" presId="urn:microsoft.com/office/officeart/2005/8/layout/hierarchy1"/>
    <dgm:cxn modelId="{B833AB9C-E5E1-45F6-8959-4408C4D9BC5E}" type="presParOf" srcId="{42299FF7-EAB3-4FBD-AB87-50984C0263C3}" destId="{408D2C97-2E39-4878-B9EC-9F1B2A1D48CA}" srcOrd="1" destOrd="0" presId="urn:microsoft.com/office/officeart/2005/8/layout/hierarchy1"/>
    <dgm:cxn modelId="{20F0912D-3DA3-4F2E-B6B8-5B2E9039A7AB}" type="presParOf" srcId="{51825235-6A67-4EF1-96C6-6DCEF2EB8870}" destId="{37B47BCB-ACCC-4519-BC5E-91FCA379AF68}" srcOrd="4" destOrd="0" presId="urn:microsoft.com/office/officeart/2005/8/layout/hierarchy1"/>
    <dgm:cxn modelId="{99F26D16-05C8-41CC-BDDC-1580ADB07A44}" type="presParOf" srcId="{51825235-6A67-4EF1-96C6-6DCEF2EB8870}" destId="{FC54CD85-B02E-4062-AFC6-D4C076431378}" srcOrd="5" destOrd="0" presId="urn:microsoft.com/office/officeart/2005/8/layout/hierarchy1"/>
    <dgm:cxn modelId="{59638B82-2B82-4CEF-878E-191135F6D421}" type="presParOf" srcId="{FC54CD85-B02E-4062-AFC6-D4C076431378}" destId="{1627974E-DB90-4222-8E72-9E4C93402A7D}" srcOrd="0" destOrd="0" presId="urn:microsoft.com/office/officeart/2005/8/layout/hierarchy1"/>
    <dgm:cxn modelId="{99472F0D-1FF1-4338-AB37-7A6B88BFB745}" type="presParOf" srcId="{1627974E-DB90-4222-8E72-9E4C93402A7D}" destId="{A54F0756-1905-40CC-8B6A-83C6CE4FC423}" srcOrd="0" destOrd="0" presId="urn:microsoft.com/office/officeart/2005/8/layout/hierarchy1"/>
    <dgm:cxn modelId="{1FEE2846-D5B6-40F8-8FF8-A41CEC2B4636}" type="presParOf" srcId="{1627974E-DB90-4222-8E72-9E4C93402A7D}" destId="{7D4D8F7F-69E5-46AB-BAED-32A65F6E5061}" srcOrd="1" destOrd="0" presId="urn:microsoft.com/office/officeart/2005/8/layout/hierarchy1"/>
    <dgm:cxn modelId="{8B211F9C-3AB0-4D3F-BD0A-50B394FCB6F6}" type="presParOf" srcId="{FC54CD85-B02E-4062-AFC6-D4C076431378}" destId="{EDFBE8DF-FC86-427F-92EC-390332575A5D}" srcOrd="1" destOrd="0" presId="urn:microsoft.com/office/officeart/2005/8/layout/hierarchy1"/>
    <dgm:cxn modelId="{000F2BCC-4D9A-4BBC-A0D3-9498DE50B453}" type="presParOf" srcId="{51825235-6A67-4EF1-96C6-6DCEF2EB8870}" destId="{0085C9E8-8258-4CFA-9F23-3BBFDB0B7FF3}" srcOrd="6" destOrd="0" presId="urn:microsoft.com/office/officeart/2005/8/layout/hierarchy1"/>
    <dgm:cxn modelId="{D3A18142-5FD1-4E5A-B29A-BA383709F48D}" type="presParOf" srcId="{51825235-6A67-4EF1-96C6-6DCEF2EB8870}" destId="{B5A21BCC-6A40-4B86-B6D0-D4100A0B73B6}" srcOrd="7" destOrd="0" presId="urn:microsoft.com/office/officeart/2005/8/layout/hierarchy1"/>
    <dgm:cxn modelId="{11AA4E86-2C2E-491C-BFA5-DD932151846A}" type="presParOf" srcId="{B5A21BCC-6A40-4B86-B6D0-D4100A0B73B6}" destId="{8CE5FA91-CFC1-419A-B8BC-B91086D2F0A4}" srcOrd="0" destOrd="0" presId="urn:microsoft.com/office/officeart/2005/8/layout/hierarchy1"/>
    <dgm:cxn modelId="{1E799BC3-8226-4380-AC5B-A321D7308370}" type="presParOf" srcId="{8CE5FA91-CFC1-419A-B8BC-B91086D2F0A4}" destId="{68A5DB11-EA54-4E7C-94C3-10C95EEF62F1}" srcOrd="0" destOrd="0" presId="urn:microsoft.com/office/officeart/2005/8/layout/hierarchy1"/>
    <dgm:cxn modelId="{C00A88D1-5947-4277-8B29-2DE2A456862B}" type="presParOf" srcId="{8CE5FA91-CFC1-419A-B8BC-B91086D2F0A4}" destId="{EE4EFBFF-8E14-4081-9B52-AEC73BDA9086}" srcOrd="1" destOrd="0" presId="urn:microsoft.com/office/officeart/2005/8/layout/hierarchy1"/>
    <dgm:cxn modelId="{9FA40A9E-74B8-4A9A-B6CF-1823170F990F}" type="presParOf" srcId="{B5A21BCC-6A40-4B86-B6D0-D4100A0B73B6}" destId="{784C5B98-14FA-4886-A96E-3C480D6756C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5804AB-39C4-4029-AE42-335A9466981F}"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ro-RO"/>
        </a:p>
      </dgm:t>
    </dgm:pt>
    <dgm:pt modelId="{918F0285-77BA-4809-9A7B-8894BF13F01A}">
      <dgm:prSet custT="1"/>
      <dgm:spPr/>
      <dgm:t>
        <a:bodyPr/>
        <a:lstStyle/>
        <a:p>
          <a:pPr rtl="0"/>
          <a:r>
            <a:rPr lang="en-US" sz="1800" b="1" dirty="0" smtClean="0">
              <a:solidFill>
                <a:schemeClr val="tx2"/>
              </a:solidFill>
              <a:latin typeface="Times New Roman" pitchFamily="18" charset="0"/>
              <a:cs typeface="Times New Roman" pitchFamily="18" charset="0"/>
            </a:rPr>
            <a:t>R</a:t>
          </a:r>
          <a:r>
            <a:rPr lang="ro-RO" sz="1800" b="1" dirty="0" smtClean="0">
              <a:solidFill>
                <a:schemeClr val="tx2"/>
              </a:solidFill>
              <a:latin typeface="Times New Roman" pitchFamily="18" charset="0"/>
              <a:cs typeface="Times New Roman" pitchFamily="18" charset="0"/>
            </a:rPr>
            <a:t>esponsabilizare</a:t>
          </a:r>
          <a:endParaRPr lang="ro-RO" sz="1800" b="1" dirty="0">
            <a:solidFill>
              <a:schemeClr val="tx2"/>
            </a:solidFill>
            <a:latin typeface="Times New Roman" pitchFamily="18" charset="0"/>
            <a:cs typeface="Times New Roman" pitchFamily="18" charset="0"/>
          </a:endParaRPr>
        </a:p>
      </dgm:t>
    </dgm:pt>
    <dgm:pt modelId="{5EC0A5FA-369A-47DE-9DFE-064F22CC7B28}" type="parTrans" cxnId="{15DB01C3-0F57-4A64-8FF9-D9EF245FBC7A}">
      <dgm:prSet/>
      <dgm:spPr/>
      <dgm:t>
        <a:bodyPr/>
        <a:lstStyle/>
        <a:p>
          <a:endParaRPr lang="ro-RO"/>
        </a:p>
      </dgm:t>
    </dgm:pt>
    <dgm:pt modelId="{7A717A71-2D1C-411D-B9A1-89DDE502CDC7}" type="sibTrans" cxnId="{15DB01C3-0F57-4A64-8FF9-D9EF245FBC7A}">
      <dgm:prSet/>
      <dgm:spPr/>
      <dgm:t>
        <a:bodyPr/>
        <a:lstStyle/>
        <a:p>
          <a:endParaRPr lang="ro-RO"/>
        </a:p>
      </dgm:t>
    </dgm:pt>
    <dgm:pt modelId="{CA7826ED-4083-40EE-9F88-BB5EEE529F5A}" type="pres">
      <dgm:prSet presAssocID="{575804AB-39C4-4029-AE42-335A9466981F}" presName="compositeShape" presStyleCnt="0">
        <dgm:presLayoutVars>
          <dgm:chMax val="7"/>
          <dgm:dir/>
          <dgm:resizeHandles val="exact"/>
        </dgm:presLayoutVars>
      </dgm:prSet>
      <dgm:spPr/>
      <dgm:t>
        <a:bodyPr/>
        <a:lstStyle/>
        <a:p>
          <a:endParaRPr lang="ro-RO"/>
        </a:p>
      </dgm:t>
    </dgm:pt>
    <dgm:pt modelId="{D90AF8FB-AE0F-4D3E-BDD3-11077C805A53}" type="pres">
      <dgm:prSet presAssocID="{918F0285-77BA-4809-9A7B-8894BF13F01A}" presName="circ1TxSh" presStyleLbl="vennNode1" presStyleIdx="0" presStyleCnt="1" custScaleX="149067" custLinFactNeighborX="8930" custLinFactNeighborY="8930"/>
      <dgm:spPr/>
      <dgm:t>
        <a:bodyPr/>
        <a:lstStyle/>
        <a:p>
          <a:endParaRPr lang="ro-RO"/>
        </a:p>
      </dgm:t>
    </dgm:pt>
  </dgm:ptLst>
  <dgm:cxnLst>
    <dgm:cxn modelId="{15DB01C3-0F57-4A64-8FF9-D9EF245FBC7A}" srcId="{575804AB-39C4-4029-AE42-335A9466981F}" destId="{918F0285-77BA-4809-9A7B-8894BF13F01A}" srcOrd="0" destOrd="0" parTransId="{5EC0A5FA-369A-47DE-9DFE-064F22CC7B28}" sibTransId="{7A717A71-2D1C-411D-B9A1-89DDE502CDC7}"/>
    <dgm:cxn modelId="{A0944FD0-2F6F-4AA6-A691-1D3AD33513F4}" type="presOf" srcId="{918F0285-77BA-4809-9A7B-8894BF13F01A}" destId="{D90AF8FB-AE0F-4D3E-BDD3-11077C805A53}" srcOrd="0" destOrd="0" presId="urn:microsoft.com/office/officeart/2005/8/layout/venn1"/>
    <dgm:cxn modelId="{A7A1CCFC-7371-49FB-ACEE-D42C3E89BE36}" type="presOf" srcId="{575804AB-39C4-4029-AE42-335A9466981F}" destId="{CA7826ED-4083-40EE-9F88-BB5EEE529F5A}" srcOrd="0" destOrd="0" presId="urn:microsoft.com/office/officeart/2005/8/layout/venn1"/>
    <dgm:cxn modelId="{7A83A02F-E3FD-41B4-938B-687A6278676B}" type="presParOf" srcId="{CA7826ED-4083-40EE-9F88-BB5EEE529F5A}" destId="{D90AF8FB-AE0F-4D3E-BDD3-11077C805A53}"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26BBCD-8792-40A1-9652-61AE0686C4C2}"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ro-RO"/>
        </a:p>
      </dgm:t>
    </dgm:pt>
    <dgm:pt modelId="{DAD6EA2B-3702-4988-B9CE-A260269BAECE}">
      <dgm:prSet custT="1"/>
      <dgm:spPr/>
      <dgm:t>
        <a:bodyPr/>
        <a:lstStyle/>
        <a:p>
          <a:pPr rtl="0"/>
          <a:r>
            <a:rPr lang="ro-RO" sz="2000" b="1" dirty="0" smtClean="0">
              <a:solidFill>
                <a:schemeClr val="tx2"/>
              </a:solidFill>
              <a:latin typeface="Times New Roman" pitchFamily="18" charset="0"/>
              <a:cs typeface="Times New Roman" pitchFamily="18" charset="0"/>
            </a:rPr>
            <a:t>Î</a:t>
          </a:r>
          <a:r>
            <a:rPr lang="vi-VN" sz="2000" b="1" dirty="0" smtClean="0">
              <a:solidFill>
                <a:schemeClr val="tx2"/>
              </a:solidFill>
              <a:latin typeface="Times New Roman" pitchFamily="18" charset="0"/>
              <a:cs typeface="Times New Roman" pitchFamily="18" charset="0"/>
            </a:rPr>
            <a:t>nvăţare reciprocă</a:t>
          </a:r>
          <a:endParaRPr lang="ro-RO" sz="2000" b="1" dirty="0">
            <a:solidFill>
              <a:schemeClr val="tx2"/>
            </a:solidFill>
            <a:latin typeface="Times New Roman" pitchFamily="18" charset="0"/>
            <a:cs typeface="Times New Roman" pitchFamily="18" charset="0"/>
          </a:endParaRPr>
        </a:p>
      </dgm:t>
    </dgm:pt>
    <dgm:pt modelId="{4324D0EC-DE78-42AA-B882-132EC47BA7E9}" type="parTrans" cxnId="{EE23E43F-B466-486E-BA42-C2CC6836CF63}">
      <dgm:prSet/>
      <dgm:spPr/>
      <dgm:t>
        <a:bodyPr/>
        <a:lstStyle/>
        <a:p>
          <a:endParaRPr lang="ro-RO"/>
        </a:p>
      </dgm:t>
    </dgm:pt>
    <dgm:pt modelId="{E53586C0-A022-4519-92F8-DCC978A51883}" type="sibTrans" cxnId="{EE23E43F-B466-486E-BA42-C2CC6836CF63}">
      <dgm:prSet/>
      <dgm:spPr/>
      <dgm:t>
        <a:bodyPr/>
        <a:lstStyle/>
        <a:p>
          <a:endParaRPr lang="ro-RO"/>
        </a:p>
      </dgm:t>
    </dgm:pt>
    <dgm:pt modelId="{65B4004E-A18D-43AB-A93A-C21C7FEE09E3}" type="pres">
      <dgm:prSet presAssocID="{1626BBCD-8792-40A1-9652-61AE0686C4C2}" presName="compositeShape" presStyleCnt="0">
        <dgm:presLayoutVars>
          <dgm:chMax val="7"/>
          <dgm:dir/>
          <dgm:resizeHandles val="exact"/>
        </dgm:presLayoutVars>
      </dgm:prSet>
      <dgm:spPr/>
      <dgm:t>
        <a:bodyPr/>
        <a:lstStyle/>
        <a:p>
          <a:endParaRPr lang="ro-RO"/>
        </a:p>
      </dgm:t>
    </dgm:pt>
    <dgm:pt modelId="{AFE9E2DF-7862-4294-AFD7-386080D18B78}" type="pres">
      <dgm:prSet presAssocID="{DAD6EA2B-3702-4988-B9CE-A260269BAECE}" presName="circ1TxSh" presStyleLbl="vennNode1" presStyleIdx="0" presStyleCnt="1" custScaleX="273269"/>
      <dgm:spPr/>
      <dgm:t>
        <a:bodyPr/>
        <a:lstStyle/>
        <a:p>
          <a:endParaRPr lang="ro-RO"/>
        </a:p>
      </dgm:t>
    </dgm:pt>
  </dgm:ptLst>
  <dgm:cxnLst>
    <dgm:cxn modelId="{EE23E43F-B466-486E-BA42-C2CC6836CF63}" srcId="{1626BBCD-8792-40A1-9652-61AE0686C4C2}" destId="{DAD6EA2B-3702-4988-B9CE-A260269BAECE}" srcOrd="0" destOrd="0" parTransId="{4324D0EC-DE78-42AA-B882-132EC47BA7E9}" sibTransId="{E53586C0-A022-4519-92F8-DCC978A51883}"/>
    <dgm:cxn modelId="{8C5EFD0E-024E-4061-8002-9112AF2D7D45}" type="presOf" srcId="{1626BBCD-8792-40A1-9652-61AE0686C4C2}" destId="{65B4004E-A18D-43AB-A93A-C21C7FEE09E3}" srcOrd="0" destOrd="0" presId="urn:microsoft.com/office/officeart/2005/8/layout/venn1"/>
    <dgm:cxn modelId="{18D82D98-87AA-45BF-909C-708170D2641A}" type="presOf" srcId="{DAD6EA2B-3702-4988-B9CE-A260269BAECE}" destId="{AFE9E2DF-7862-4294-AFD7-386080D18B78}" srcOrd="0" destOrd="0" presId="urn:microsoft.com/office/officeart/2005/8/layout/venn1"/>
    <dgm:cxn modelId="{0585CC26-DCB8-4B41-80E8-0461F410E384}" type="presParOf" srcId="{65B4004E-A18D-43AB-A93A-C21C7FEE09E3}" destId="{AFE9E2DF-7862-4294-AFD7-386080D18B78}"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CBD6A-46F8-47F4-A1BB-9A8DC6169D0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o-RO"/>
        </a:p>
      </dgm:t>
    </dgm:pt>
    <dgm:pt modelId="{8B16189D-614C-4622-9C00-5A79674E21FD}">
      <dgm:prSet/>
      <dgm:spPr/>
      <dgm:t>
        <a:bodyPr/>
        <a:lstStyle/>
        <a:p>
          <a:pPr rtl="0"/>
          <a:r>
            <a:rPr lang="ro-RO" dirty="0" smtClean="0"/>
            <a:t>ORA</a:t>
          </a:r>
          <a:endParaRPr lang="ro-RO" dirty="0"/>
        </a:p>
      </dgm:t>
    </dgm:pt>
    <dgm:pt modelId="{C0871BA6-E79D-438E-B400-0DACFF4EAEE9}" type="parTrans" cxnId="{C1D70832-6F94-44BF-BB9E-497CD3087C68}">
      <dgm:prSet/>
      <dgm:spPr/>
      <dgm:t>
        <a:bodyPr/>
        <a:lstStyle/>
        <a:p>
          <a:endParaRPr lang="ro-RO"/>
        </a:p>
      </dgm:t>
    </dgm:pt>
    <dgm:pt modelId="{EF3B873B-678A-438F-9E68-51235B36CC0D}" type="sibTrans" cxnId="{C1D70832-6F94-44BF-BB9E-497CD3087C68}">
      <dgm:prSet/>
      <dgm:spPr/>
      <dgm:t>
        <a:bodyPr/>
        <a:lstStyle/>
        <a:p>
          <a:endParaRPr lang="ro-RO"/>
        </a:p>
      </dgm:t>
    </dgm:pt>
    <dgm:pt modelId="{96B367CA-C1A1-404C-BB38-AE4B7A143CD5}">
      <dgm:prSet/>
      <dgm:spPr/>
      <dgm:t>
        <a:bodyPr/>
        <a:lstStyle/>
        <a:p>
          <a:pPr rtl="0"/>
          <a:r>
            <a:rPr lang="ro-RO" dirty="0" smtClean="0"/>
            <a:t>15:00-16:00 </a:t>
          </a:r>
          <a:endParaRPr lang="ro-RO" dirty="0"/>
        </a:p>
      </dgm:t>
    </dgm:pt>
    <dgm:pt modelId="{DE83777E-C06C-48B8-88C3-1B97F1631DE4}" type="parTrans" cxnId="{3620D711-7F13-42CC-AAAB-432B67E7E4B0}">
      <dgm:prSet/>
      <dgm:spPr/>
      <dgm:t>
        <a:bodyPr/>
        <a:lstStyle/>
        <a:p>
          <a:endParaRPr lang="ro-RO"/>
        </a:p>
      </dgm:t>
    </dgm:pt>
    <dgm:pt modelId="{8CC2857A-BFA2-4119-8EFD-3108DE46B04E}" type="sibTrans" cxnId="{3620D711-7F13-42CC-AAAB-432B67E7E4B0}">
      <dgm:prSet/>
      <dgm:spPr/>
      <dgm:t>
        <a:bodyPr/>
        <a:lstStyle/>
        <a:p>
          <a:endParaRPr lang="ro-RO"/>
        </a:p>
      </dgm:t>
    </dgm:pt>
    <dgm:pt modelId="{9727F03F-8BAF-4613-87CC-C101EDF97819}">
      <dgm:prSet/>
      <dgm:spPr/>
      <dgm:t>
        <a:bodyPr/>
        <a:lstStyle/>
        <a:p>
          <a:pPr rtl="0"/>
          <a:r>
            <a:rPr lang="ro-RO" dirty="0" smtClean="0"/>
            <a:t>16:00-17:00 </a:t>
          </a:r>
          <a:endParaRPr lang="ro-RO" dirty="0"/>
        </a:p>
      </dgm:t>
    </dgm:pt>
    <dgm:pt modelId="{C9AFF8AD-E80F-4EA9-9602-50610432B888}" type="parTrans" cxnId="{B9EC798D-BEF3-40B0-BF5C-6C8D77882FEA}">
      <dgm:prSet/>
      <dgm:spPr/>
      <dgm:t>
        <a:bodyPr/>
        <a:lstStyle/>
        <a:p>
          <a:endParaRPr lang="ro-RO"/>
        </a:p>
      </dgm:t>
    </dgm:pt>
    <dgm:pt modelId="{6A85772E-2818-4278-8B81-230FD25F8438}" type="sibTrans" cxnId="{B9EC798D-BEF3-40B0-BF5C-6C8D77882FEA}">
      <dgm:prSet/>
      <dgm:spPr/>
      <dgm:t>
        <a:bodyPr/>
        <a:lstStyle/>
        <a:p>
          <a:endParaRPr lang="ro-RO"/>
        </a:p>
      </dgm:t>
    </dgm:pt>
    <dgm:pt modelId="{8471D415-ABDA-4865-A86D-DA574550D856}">
      <dgm:prSet/>
      <dgm:spPr/>
      <dgm:t>
        <a:bodyPr/>
        <a:lstStyle/>
        <a:p>
          <a:pPr rtl="0"/>
          <a:r>
            <a:rPr lang="ro-RO" dirty="0" smtClean="0"/>
            <a:t>17:00-18:00 </a:t>
          </a:r>
          <a:endParaRPr lang="ro-RO" dirty="0"/>
        </a:p>
      </dgm:t>
    </dgm:pt>
    <dgm:pt modelId="{AD44A129-4BD3-4716-876D-D2F3BE7E7189}" type="parTrans" cxnId="{8338A639-2CAD-4365-9B92-75E597211B33}">
      <dgm:prSet/>
      <dgm:spPr/>
      <dgm:t>
        <a:bodyPr/>
        <a:lstStyle/>
        <a:p>
          <a:endParaRPr lang="ro-RO"/>
        </a:p>
      </dgm:t>
    </dgm:pt>
    <dgm:pt modelId="{50E9AA33-DC68-436F-8AC8-FDD907ED6E01}" type="sibTrans" cxnId="{8338A639-2CAD-4365-9B92-75E597211B33}">
      <dgm:prSet/>
      <dgm:spPr/>
      <dgm:t>
        <a:bodyPr/>
        <a:lstStyle/>
        <a:p>
          <a:endParaRPr lang="ro-RO"/>
        </a:p>
      </dgm:t>
    </dgm:pt>
    <dgm:pt modelId="{07EE4235-0157-40E8-89FD-C6A884245D0C}" type="pres">
      <dgm:prSet presAssocID="{46ACBD6A-46F8-47F4-A1BB-9A8DC6169D0A}" presName="linear" presStyleCnt="0">
        <dgm:presLayoutVars>
          <dgm:animLvl val="lvl"/>
          <dgm:resizeHandles val="exact"/>
        </dgm:presLayoutVars>
      </dgm:prSet>
      <dgm:spPr/>
      <dgm:t>
        <a:bodyPr/>
        <a:lstStyle/>
        <a:p>
          <a:endParaRPr lang="ro-RO"/>
        </a:p>
      </dgm:t>
    </dgm:pt>
    <dgm:pt modelId="{1A538BF2-1363-49C1-AC48-55E763DA425B}" type="pres">
      <dgm:prSet presAssocID="{8B16189D-614C-4622-9C00-5A79674E21FD}" presName="parentText" presStyleLbl="node1" presStyleIdx="0" presStyleCnt="4">
        <dgm:presLayoutVars>
          <dgm:chMax val="0"/>
          <dgm:bulletEnabled val="1"/>
        </dgm:presLayoutVars>
      </dgm:prSet>
      <dgm:spPr/>
      <dgm:t>
        <a:bodyPr/>
        <a:lstStyle/>
        <a:p>
          <a:endParaRPr lang="ro-RO"/>
        </a:p>
      </dgm:t>
    </dgm:pt>
    <dgm:pt modelId="{4BEC33B6-550D-4690-8BC4-C643568EF44D}" type="pres">
      <dgm:prSet presAssocID="{EF3B873B-678A-438F-9E68-51235B36CC0D}" presName="spacer" presStyleCnt="0"/>
      <dgm:spPr/>
      <dgm:t>
        <a:bodyPr/>
        <a:lstStyle/>
        <a:p>
          <a:endParaRPr lang="ro-RO"/>
        </a:p>
      </dgm:t>
    </dgm:pt>
    <dgm:pt modelId="{887F7C4B-45A9-407D-898B-9809C235CEE0}" type="pres">
      <dgm:prSet presAssocID="{96B367CA-C1A1-404C-BB38-AE4B7A143CD5}" presName="parentText" presStyleLbl="node1" presStyleIdx="1" presStyleCnt="4">
        <dgm:presLayoutVars>
          <dgm:chMax val="0"/>
          <dgm:bulletEnabled val="1"/>
        </dgm:presLayoutVars>
      </dgm:prSet>
      <dgm:spPr/>
      <dgm:t>
        <a:bodyPr/>
        <a:lstStyle/>
        <a:p>
          <a:endParaRPr lang="ro-RO"/>
        </a:p>
      </dgm:t>
    </dgm:pt>
    <dgm:pt modelId="{E81656AD-2C37-4058-8138-AE81BC75C29A}" type="pres">
      <dgm:prSet presAssocID="{8CC2857A-BFA2-4119-8EFD-3108DE46B04E}" presName="spacer" presStyleCnt="0"/>
      <dgm:spPr/>
      <dgm:t>
        <a:bodyPr/>
        <a:lstStyle/>
        <a:p>
          <a:endParaRPr lang="ro-RO"/>
        </a:p>
      </dgm:t>
    </dgm:pt>
    <dgm:pt modelId="{3B8DA224-00B8-4C8C-8764-C4B201F88EF8}" type="pres">
      <dgm:prSet presAssocID="{9727F03F-8BAF-4613-87CC-C101EDF97819}" presName="parentText" presStyleLbl="node1" presStyleIdx="2" presStyleCnt="4">
        <dgm:presLayoutVars>
          <dgm:chMax val="0"/>
          <dgm:bulletEnabled val="1"/>
        </dgm:presLayoutVars>
      </dgm:prSet>
      <dgm:spPr/>
      <dgm:t>
        <a:bodyPr/>
        <a:lstStyle/>
        <a:p>
          <a:endParaRPr lang="ro-RO"/>
        </a:p>
      </dgm:t>
    </dgm:pt>
    <dgm:pt modelId="{10E4A06C-3E64-4CED-8F77-06B7FCF819CA}" type="pres">
      <dgm:prSet presAssocID="{6A85772E-2818-4278-8B81-230FD25F8438}" presName="spacer" presStyleCnt="0"/>
      <dgm:spPr/>
      <dgm:t>
        <a:bodyPr/>
        <a:lstStyle/>
        <a:p>
          <a:endParaRPr lang="ro-RO"/>
        </a:p>
      </dgm:t>
    </dgm:pt>
    <dgm:pt modelId="{8BA33DC8-D8C2-4FD6-A517-8BB0867D283E}" type="pres">
      <dgm:prSet presAssocID="{8471D415-ABDA-4865-A86D-DA574550D856}" presName="parentText" presStyleLbl="node1" presStyleIdx="3" presStyleCnt="4" custLinFactNeighborY="36771">
        <dgm:presLayoutVars>
          <dgm:chMax val="0"/>
          <dgm:bulletEnabled val="1"/>
        </dgm:presLayoutVars>
      </dgm:prSet>
      <dgm:spPr/>
      <dgm:t>
        <a:bodyPr/>
        <a:lstStyle/>
        <a:p>
          <a:endParaRPr lang="ro-RO"/>
        </a:p>
      </dgm:t>
    </dgm:pt>
  </dgm:ptLst>
  <dgm:cxnLst>
    <dgm:cxn modelId="{120E9A8A-DD2F-4ACB-BA76-D55331CC2135}" type="presOf" srcId="{96B367CA-C1A1-404C-BB38-AE4B7A143CD5}" destId="{887F7C4B-45A9-407D-898B-9809C235CEE0}" srcOrd="0" destOrd="0" presId="urn:microsoft.com/office/officeart/2005/8/layout/vList2"/>
    <dgm:cxn modelId="{B9EC798D-BEF3-40B0-BF5C-6C8D77882FEA}" srcId="{46ACBD6A-46F8-47F4-A1BB-9A8DC6169D0A}" destId="{9727F03F-8BAF-4613-87CC-C101EDF97819}" srcOrd="2" destOrd="0" parTransId="{C9AFF8AD-E80F-4EA9-9602-50610432B888}" sibTransId="{6A85772E-2818-4278-8B81-230FD25F8438}"/>
    <dgm:cxn modelId="{045F1A91-0527-4A94-963D-419B623CB66A}" type="presOf" srcId="{8B16189D-614C-4622-9C00-5A79674E21FD}" destId="{1A538BF2-1363-49C1-AC48-55E763DA425B}" srcOrd="0" destOrd="0" presId="urn:microsoft.com/office/officeart/2005/8/layout/vList2"/>
    <dgm:cxn modelId="{3620D711-7F13-42CC-AAAB-432B67E7E4B0}" srcId="{46ACBD6A-46F8-47F4-A1BB-9A8DC6169D0A}" destId="{96B367CA-C1A1-404C-BB38-AE4B7A143CD5}" srcOrd="1" destOrd="0" parTransId="{DE83777E-C06C-48B8-88C3-1B97F1631DE4}" sibTransId="{8CC2857A-BFA2-4119-8EFD-3108DE46B04E}"/>
    <dgm:cxn modelId="{8338A639-2CAD-4365-9B92-75E597211B33}" srcId="{46ACBD6A-46F8-47F4-A1BB-9A8DC6169D0A}" destId="{8471D415-ABDA-4865-A86D-DA574550D856}" srcOrd="3" destOrd="0" parTransId="{AD44A129-4BD3-4716-876D-D2F3BE7E7189}" sibTransId="{50E9AA33-DC68-436F-8AC8-FDD907ED6E01}"/>
    <dgm:cxn modelId="{8061F9A8-24D6-4DCD-B8BD-C7294BE93E36}" type="presOf" srcId="{9727F03F-8BAF-4613-87CC-C101EDF97819}" destId="{3B8DA224-00B8-4C8C-8764-C4B201F88EF8}" srcOrd="0" destOrd="0" presId="urn:microsoft.com/office/officeart/2005/8/layout/vList2"/>
    <dgm:cxn modelId="{F0DCA9CC-02D5-40DD-BE19-46B20C4F6542}" type="presOf" srcId="{8471D415-ABDA-4865-A86D-DA574550D856}" destId="{8BA33DC8-D8C2-4FD6-A517-8BB0867D283E}" srcOrd="0" destOrd="0" presId="urn:microsoft.com/office/officeart/2005/8/layout/vList2"/>
    <dgm:cxn modelId="{96D814C1-0391-4137-947A-D70587A787F3}" type="presOf" srcId="{46ACBD6A-46F8-47F4-A1BB-9A8DC6169D0A}" destId="{07EE4235-0157-40E8-89FD-C6A884245D0C}" srcOrd="0" destOrd="0" presId="urn:microsoft.com/office/officeart/2005/8/layout/vList2"/>
    <dgm:cxn modelId="{C1D70832-6F94-44BF-BB9E-497CD3087C68}" srcId="{46ACBD6A-46F8-47F4-A1BB-9A8DC6169D0A}" destId="{8B16189D-614C-4622-9C00-5A79674E21FD}" srcOrd="0" destOrd="0" parTransId="{C0871BA6-E79D-438E-B400-0DACFF4EAEE9}" sibTransId="{EF3B873B-678A-438F-9E68-51235B36CC0D}"/>
    <dgm:cxn modelId="{743C34CF-C8F3-4FE8-B1C2-08E01A8A0296}" type="presParOf" srcId="{07EE4235-0157-40E8-89FD-C6A884245D0C}" destId="{1A538BF2-1363-49C1-AC48-55E763DA425B}" srcOrd="0" destOrd="0" presId="urn:microsoft.com/office/officeart/2005/8/layout/vList2"/>
    <dgm:cxn modelId="{17C2E965-7636-4401-B569-4F3005A0705D}" type="presParOf" srcId="{07EE4235-0157-40E8-89FD-C6A884245D0C}" destId="{4BEC33B6-550D-4690-8BC4-C643568EF44D}" srcOrd="1" destOrd="0" presId="urn:microsoft.com/office/officeart/2005/8/layout/vList2"/>
    <dgm:cxn modelId="{9E7B3D2B-131F-40DC-97FF-A2DC7DF1E0C8}" type="presParOf" srcId="{07EE4235-0157-40E8-89FD-C6A884245D0C}" destId="{887F7C4B-45A9-407D-898B-9809C235CEE0}" srcOrd="2" destOrd="0" presId="urn:microsoft.com/office/officeart/2005/8/layout/vList2"/>
    <dgm:cxn modelId="{38C975A3-42DF-4F9F-8C36-EB491B83A814}" type="presParOf" srcId="{07EE4235-0157-40E8-89FD-C6A884245D0C}" destId="{E81656AD-2C37-4058-8138-AE81BC75C29A}" srcOrd="3" destOrd="0" presId="urn:microsoft.com/office/officeart/2005/8/layout/vList2"/>
    <dgm:cxn modelId="{2CA919FF-FB28-4588-A910-87971921E089}" type="presParOf" srcId="{07EE4235-0157-40E8-89FD-C6A884245D0C}" destId="{3B8DA224-00B8-4C8C-8764-C4B201F88EF8}" srcOrd="4" destOrd="0" presId="urn:microsoft.com/office/officeart/2005/8/layout/vList2"/>
    <dgm:cxn modelId="{BF71509D-A7CF-4C43-8688-5587D58398EF}" type="presParOf" srcId="{07EE4235-0157-40E8-89FD-C6A884245D0C}" destId="{10E4A06C-3E64-4CED-8F77-06B7FCF819CA}" srcOrd="5" destOrd="0" presId="urn:microsoft.com/office/officeart/2005/8/layout/vList2"/>
    <dgm:cxn modelId="{8F6D898C-234B-478A-9FC6-8DFBAF943C04}" type="presParOf" srcId="{07EE4235-0157-40E8-89FD-C6A884245D0C}" destId="{8BA33DC8-D8C2-4FD6-A517-8BB0867D283E}"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C34B5-E4DD-4724-97FB-40863D2683D6}"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ro-RO"/>
        </a:p>
      </dgm:t>
    </dgm:pt>
    <dgm:pt modelId="{67C5D919-E8D5-4C6E-86DF-72A3D4EF3B09}">
      <dgm:prSet custT="1"/>
      <dgm:spPr/>
      <dgm:t>
        <a:bodyPr/>
        <a:lstStyle/>
        <a:p>
          <a:pPr rtl="0"/>
          <a:r>
            <a:rPr lang="ro-RO" sz="2400" b="1" dirty="0" smtClean="0"/>
            <a:t>LUNI</a:t>
          </a:r>
          <a:endParaRPr lang="ro-RO" sz="2400" b="1" dirty="0"/>
        </a:p>
      </dgm:t>
    </dgm:pt>
    <dgm:pt modelId="{269D2088-4E44-45E1-A086-AA10DECB4773}" type="parTrans" cxnId="{5D477D05-B46C-479F-9148-771C492E728C}">
      <dgm:prSet/>
      <dgm:spPr/>
      <dgm:t>
        <a:bodyPr/>
        <a:lstStyle/>
        <a:p>
          <a:endParaRPr lang="ro-RO"/>
        </a:p>
      </dgm:t>
    </dgm:pt>
    <dgm:pt modelId="{B3747661-FD3F-40D5-906C-4CADC2C05A56}" type="sibTrans" cxnId="{5D477D05-B46C-479F-9148-771C492E728C}">
      <dgm:prSet/>
      <dgm:spPr/>
      <dgm:t>
        <a:bodyPr/>
        <a:lstStyle/>
        <a:p>
          <a:endParaRPr lang="ro-RO"/>
        </a:p>
      </dgm:t>
    </dgm:pt>
    <dgm:pt modelId="{467B0BA8-ED06-4A0F-B752-D452C1FAA4B4}">
      <dgm:prSet/>
      <dgm:spPr/>
      <dgm:t>
        <a:bodyPr/>
        <a:lstStyle/>
        <a:p>
          <a:pPr rtl="0"/>
          <a:r>
            <a:rPr lang="ro-RO" dirty="0" smtClean="0"/>
            <a:t>ARTĂ ŞI CREAŢIE</a:t>
          </a:r>
          <a:endParaRPr lang="ro-RO" dirty="0"/>
        </a:p>
      </dgm:t>
    </dgm:pt>
    <dgm:pt modelId="{494DC95D-7238-406A-9E00-95A9C5441826}" type="parTrans" cxnId="{8CAF0BEC-0AAC-4699-BFAF-7E653D33AC97}">
      <dgm:prSet/>
      <dgm:spPr/>
      <dgm:t>
        <a:bodyPr/>
        <a:lstStyle/>
        <a:p>
          <a:endParaRPr lang="ro-RO"/>
        </a:p>
      </dgm:t>
    </dgm:pt>
    <dgm:pt modelId="{29E0F535-35B6-498A-A5A7-D2098595CE89}" type="sibTrans" cxnId="{8CAF0BEC-0AAC-4699-BFAF-7E653D33AC97}">
      <dgm:prSet/>
      <dgm:spPr/>
      <dgm:t>
        <a:bodyPr/>
        <a:lstStyle/>
        <a:p>
          <a:endParaRPr lang="ro-RO"/>
        </a:p>
      </dgm:t>
    </dgm:pt>
    <dgm:pt modelId="{B45F707C-2D3D-4C61-972D-50ABFBEDAA2A}">
      <dgm:prSet/>
      <dgm:spPr/>
      <dgm:t>
        <a:bodyPr/>
        <a:lstStyle/>
        <a:p>
          <a:pPr rtl="0"/>
          <a:r>
            <a:rPr lang="ro-RO" dirty="0" smtClean="0"/>
            <a:t>ACTIVITATE INTERACTIVĂ</a:t>
          </a:r>
          <a:endParaRPr lang="ro-RO" dirty="0"/>
        </a:p>
      </dgm:t>
    </dgm:pt>
    <dgm:pt modelId="{0820B131-8E4E-44F0-AD75-3CE76ACC3D33}" type="parTrans" cxnId="{B46B985E-C6BC-4EDC-96B2-BF04D79AF8E6}">
      <dgm:prSet/>
      <dgm:spPr/>
      <dgm:t>
        <a:bodyPr/>
        <a:lstStyle/>
        <a:p>
          <a:endParaRPr lang="ro-RO"/>
        </a:p>
      </dgm:t>
    </dgm:pt>
    <dgm:pt modelId="{6ECC9F5D-FCF7-49F9-9D66-08773D025CF7}" type="sibTrans" cxnId="{B46B985E-C6BC-4EDC-96B2-BF04D79AF8E6}">
      <dgm:prSet/>
      <dgm:spPr/>
      <dgm:t>
        <a:bodyPr/>
        <a:lstStyle/>
        <a:p>
          <a:endParaRPr lang="ro-RO"/>
        </a:p>
      </dgm:t>
    </dgm:pt>
    <dgm:pt modelId="{E0EADB70-1570-457A-97D4-30327031161E}">
      <dgm:prSet/>
      <dgm:spPr/>
      <dgm:t>
        <a:bodyPr/>
        <a:lstStyle/>
        <a:p>
          <a:pPr rtl="0"/>
          <a:r>
            <a:rPr lang="ro-RO" dirty="0" smtClean="0"/>
            <a:t>DESCOPERĂ LUMEA</a:t>
          </a:r>
          <a:r>
            <a:rPr lang="en-US" dirty="0" smtClean="0"/>
            <a:t>”</a:t>
          </a:r>
          <a:endParaRPr lang="ro-RO" dirty="0"/>
        </a:p>
      </dgm:t>
    </dgm:pt>
    <dgm:pt modelId="{AFDF251E-EBF0-4F38-9976-D69150BC3FD7}" type="parTrans" cxnId="{D1878A3A-912B-455F-89D2-84C1A943D054}">
      <dgm:prSet/>
      <dgm:spPr/>
      <dgm:t>
        <a:bodyPr/>
        <a:lstStyle/>
        <a:p>
          <a:endParaRPr lang="ro-RO"/>
        </a:p>
      </dgm:t>
    </dgm:pt>
    <dgm:pt modelId="{518B8A2B-BD36-4E04-959A-98D18F1703AF}" type="sibTrans" cxnId="{D1878A3A-912B-455F-89D2-84C1A943D054}">
      <dgm:prSet/>
      <dgm:spPr/>
      <dgm:t>
        <a:bodyPr/>
        <a:lstStyle/>
        <a:p>
          <a:endParaRPr lang="ro-RO"/>
        </a:p>
      </dgm:t>
    </dgm:pt>
    <dgm:pt modelId="{2861BBBD-E13F-431E-9E18-4208497797E8}" type="pres">
      <dgm:prSet presAssocID="{1C4C34B5-E4DD-4724-97FB-40863D2683D6}" presName="Name0" presStyleCnt="0">
        <dgm:presLayoutVars>
          <dgm:dir/>
          <dgm:animLvl val="lvl"/>
          <dgm:resizeHandles val="exact"/>
        </dgm:presLayoutVars>
      </dgm:prSet>
      <dgm:spPr/>
      <dgm:t>
        <a:bodyPr/>
        <a:lstStyle/>
        <a:p>
          <a:endParaRPr lang="ro-RO"/>
        </a:p>
      </dgm:t>
    </dgm:pt>
    <dgm:pt modelId="{C69B0464-6C5D-416A-A7F4-D4900C29CD41}" type="pres">
      <dgm:prSet presAssocID="{67C5D919-E8D5-4C6E-86DF-72A3D4EF3B09}" presName="linNode" presStyleCnt="0"/>
      <dgm:spPr/>
      <dgm:t>
        <a:bodyPr/>
        <a:lstStyle/>
        <a:p>
          <a:endParaRPr lang="ro-RO"/>
        </a:p>
      </dgm:t>
    </dgm:pt>
    <dgm:pt modelId="{1DE465C3-F6A6-40F6-BE11-6EC29BCDD56A}" type="pres">
      <dgm:prSet presAssocID="{67C5D919-E8D5-4C6E-86DF-72A3D4EF3B09}" presName="parentText" presStyleLbl="node1" presStyleIdx="0" presStyleCnt="4" custScaleX="95959">
        <dgm:presLayoutVars>
          <dgm:chMax val="1"/>
          <dgm:bulletEnabled val="1"/>
        </dgm:presLayoutVars>
      </dgm:prSet>
      <dgm:spPr/>
      <dgm:t>
        <a:bodyPr/>
        <a:lstStyle/>
        <a:p>
          <a:endParaRPr lang="ro-RO"/>
        </a:p>
      </dgm:t>
    </dgm:pt>
    <dgm:pt modelId="{07D64896-8D68-4C33-B330-2236886B83E3}" type="pres">
      <dgm:prSet presAssocID="{B3747661-FD3F-40D5-906C-4CADC2C05A56}" presName="sp" presStyleCnt="0"/>
      <dgm:spPr/>
      <dgm:t>
        <a:bodyPr/>
        <a:lstStyle/>
        <a:p>
          <a:endParaRPr lang="ro-RO"/>
        </a:p>
      </dgm:t>
    </dgm:pt>
    <dgm:pt modelId="{FFCF2602-A602-4747-97A3-18A979FF6D3C}" type="pres">
      <dgm:prSet presAssocID="{467B0BA8-ED06-4A0F-B752-D452C1FAA4B4}" presName="linNode" presStyleCnt="0"/>
      <dgm:spPr/>
      <dgm:t>
        <a:bodyPr/>
        <a:lstStyle/>
        <a:p>
          <a:endParaRPr lang="ro-RO"/>
        </a:p>
      </dgm:t>
    </dgm:pt>
    <dgm:pt modelId="{1F4AD2C3-FB23-4841-96D2-700E1EFE6AC9}" type="pres">
      <dgm:prSet presAssocID="{467B0BA8-ED06-4A0F-B752-D452C1FAA4B4}" presName="parentText" presStyleLbl="node1" presStyleIdx="1" presStyleCnt="4">
        <dgm:presLayoutVars>
          <dgm:chMax val="1"/>
          <dgm:bulletEnabled val="1"/>
        </dgm:presLayoutVars>
      </dgm:prSet>
      <dgm:spPr/>
      <dgm:t>
        <a:bodyPr/>
        <a:lstStyle/>
        <a:p>
          <a:endParaRPr lang="ro-RO"/>
        </a:p>
      </dgm:t>
    </dgm:pt>
    <dgm:pt modelId="{7B176685-BA7D-40B1-8CD4-0CA09F67B5B8}" type="pres">
      <dgm:prSet presAssocID="{29E0F535-35B6-498A-A5A7-D2098595CE89}" presName="sp" presStyleCnt="0"/>
      <dgm:spPr/>
      <dgm:t>
        <a:bodyPr/>
        <a:lstStyle/>
        <a:p>
          <a:endParaRPr lang="ro-RO"/>
        </a:p>
      </dgm:t>
    </dgm:pt>
    <dgm:pt modelId="{96641411-4521-4EA9-8F0A-1BBEB703F1DD}" type="pres">
      <dgm:prSet presAssocID="{B45F707C-2D3D-4C61-972D-50ABFBEDAA2A}" presName="linNode" presStyleCnt="0"/>
      <dgm:spPr/>
      <dgm:t>
        <a:bodyPr/>
        <a:lstStyle/>
        <a:p>
          <a:endParaRPr lang="ro-RO"/>
        </a:p>
      </dgm:t>
    </dgm:pt>
    <dgm:pt modelId="{9FB60B37-D1DE-484B-8513-C55DAF466494}" type="pres">
      <dgm:prSet presAssocID="{B45F707C-2D3D-4C61-972D-50ABFBEDAA2A}" presName="parentText" presStyleLbl="node1" presStyleIdx="2" presStyleCnt="4">
        <dgm:presLayoutVars>
          <dgm:chMax val="1"/>
          <dgm:bulletEnabled val="1"/>
        </dgm:presLayoutVars>
      </dgm:prSet>
      <dgm:spPr/>
      <dgm:t>
        <a:bodyPr/>
        <a:lstStyle/>
        <a:p>
          <a:endParaRPr lang="ro-RO"/>
        </a:p>
      </dgm:t>
    </dgm:pt>
    <dgm:pt modelId="{8EC507E0-76E4-4F3E-9EB9-DDFF1780D1A6}" type="pres">
      <dgm:prSet presAssocID="{6ECC9F5D-FCF7-49F9-9D66-08773D025CF7}" presName="sp" presStyleCnt="0"/>
      <dgm:spPr/>
      <dgm:t>
        <a:bodyPr/>
        <a:lstStyle/>
        <a:p>
          <a:endParaRPr lang="ro-RO"/>
        </a:p>
      </dgm:t>
    </dgm:pt>
    <dgm:pt modelId="{934CD83D-B3CB-4753-8D39-3F65E7742AD6}" type="pres">
      <dgm:prSet presAssocID="{E0EADB70-1570-457A-97D4-30327031161E}" presName="linNode" presStyleCnt="0"/>
      <dgm:spPr/>
      <dgm:t>
        <a:bodyPr/>
        <a:lstStyle/>
        <a:p>
          <a:endParaRPr lang="ro-RO"/>
        </a:p>
      </dgm:t>
    </dgm:pt>
    <dgm:pt modelId="{5EBA4BC1-91F0-48B3-9DD1-21CBA18BCC49}" type="pres">
      <dgm:prSet presAssocID="{E0EADB70-1570-457A-97D4-30327031161E}" presName="parentText" presStyleLbl="node1" presStyleIdx="3" presStyleCnt="4">
        <dgm:presLayoutVars>
          <dgm:chMax val="1"/>
          <dgm:bulletEnabled val="1"/>
        </dgm:presLayoutVars>
      </dgm:prSet>
      <dgm:spPr/>
      <dgm:t>
        <a:bodyPr/>
        <a:lstStyle/>
        <a:p>
          <a:endParaRPr lang="ro-RO"/>
        </a:p>
      </dgm:t>
    </dgm:pt>
  </dgm:ptLst>
  <dgm:cxnLst>
    <dgm:cxn modelId="{8CAF0BEC-0AAC-4699-BFAF-7E653D33AC97}" srcId="{1C4C34B5-E4DD-4724-97FB-40863D2683D6}" destId="{467B0BA8-ED06-4A0F-B752-D452C1FAA4B4}" srcOrd="1" destOrd="0" parTransId="{494DC95D-7238-406A-9E00-95A9C5441826}" sibTransId="{29E0F535-35B6-498A-A5A7-D2098595CE89}"/>
    <dgm:cxn modelId="{F6B3913B-CF6C-4440-8CE1-C15998C7C523}" type="presOf" srcId="{467B0BA8-ED06-4A0F-B752-D452C1FAA4B4}" destId="{1F4AD2C3-FB23-4841-96D2-700E1EFE6AC9}" srcOrd="0" destOrd="0" presId="urn:microsoft.com/office/officeart/2005/8/layout/vList5"/>
    <dgm:cxn modelId="{DFB652D4-7B4A-4C2C-8BAD-E957F143C773}" type="presOf" srcId="{B45F707C-2D3D-4C61-972D-50ABFBEDAA2A}" destId="{9FB60B37-D1DE-484B-8513-C55DAF466494}" srcOrd="0" destOrd="0" presId="urn:microsoft.com/office/officeart/2005/8/layout/vList5"/>
    <dgm:cxn modelId="{B46B985E-C6BC-4EDC-96B2-BF04D79AF8E6}" srcId="{1C4C34B5-E4DD-4724-97FB-40863D2683D6}" destId="{B45F707C-2D3D-4C61-972D-50ABFBEDAA2A}" srcOrd="2" destOrd="0" parTransId="{0820B131-8E4E-44F0-AD75-3CE76ACC3D33}" sibTransId="{6ECC9F5D-FCF7-49F9-9D66-08773D025CF7}"/>
    <dgm:cxn modelId="{D1878A3A-912B-455F-89D2-84C1A943D054}" srcId="{1C4C34B5-E4DD-4724-97FB-40863D2683D6}" destId="{E0EADB70-1570-457A-97D4-30327031161E}" srcOrd="3" destOrd="0" parTransId="{AFDF251E-EBF0-4F38-9976-D69150BC3FD7}" sibTransId="{518B8A2B-BD36-4E04-959A-98D18F1703AF}"/>
    <dgm:cxn modelId="{5D477D05-B46C-479F-9148-771C492E728C}" srcId="{1C4C34B5-E4DD-4724-97FB-40863D2683D6}" destId="{67C5D919-E8D5-4C6E-86DF-72A3D4EF3B09}" srcOrd="0" destOrd="0" parTransId="{269D2088-4E44-45E1-A086-AA10DECB4773}" sibTransId="{B3747661-FD3F-40D5-906C-4CADC2C05A56}"/>
    <dgm:cxn modelId="{1801AD30-8BD4-42E4-80B8-D7DB04FE3656}" type="presOf" srcId="{67C5D919-E8D5-4C6E-86DF-72A3D4EF3B09}" destId="{1DE465C3-F6A6-40F6-BE11-6EC29BCDD56A}" srcOrd="0" destOrd="0" presId="urn:microsoft.com/office/officeart/2005/8/layout/vList5"/>
    <dgm:cxn modelId="{5280005C-B8BD-4B7E-BBFE-8D52A2E4C898}" type="presOf" srcId="{E0EADB70-1570-457A-97D4-30327031161E}" destId="{5EBA4BC1-91F0-48B3-9DD1-21CBA18BCC49}" srcOrd="0" destOrd="0" presId="urn:microsoft.com/office/officeart/2005/8/layout/vList5"/>
    <dgm:cxn modelId="{D959A36B-7BF2-490D-BBCA-1CD8F0EC7A56}" type="presOf" srcId="{1C4C34B5-E4DD-4724-97FB-40863D2683D6}" destId="{2861BBBD-E13F-431E-9E18-4208497797E8}" srcOrd="0" destOrd="0" presId="urn:microsoft.com/office/officeart/2005/8/layout/vList5"/>
    <dgm:cxn modelId="{963404E4-5A5C-479B-AF40-A312C7A97D31}" type="presParOf" srcId="{2861BBBD-E13F-431E-9E18-4208497797E8}" destId="{C69B0464-6C5D-416A-A7F4-D4900C29CD41}" srcOrd="0" destOrd="0" presId="urn:microsoft.com/office/officeart/2005/8/layout/vList5"/>
    <dgm:cxn modelId="{75D11799-8DE1-4323-9C16-76136685D68F}" type="presParOf" srcId="{C69B0464-6C5D-416A-A7F4-D4900C29CD41}" destId="{1DE465C3-F6A6-40F6-BE11-6EC29BCDD56A}" srcOrd="0" destOrd="0" presId="urn:microsoft.com/office/officeart/2005/8/layout/vList5"/>
    <dgm:cxn modelId="{84CE60FE-D7B0-4CED-860D-F458C6842886}" type="presParOf" srcId="{2861BBBD-E13F-431E-9E18-4208497797E8}" destId="{07D64896-8D68-4C33-B330-2236886B83E3}" srcOrd="1" destOrd="0" presId="urn:microsoft.com/office/officeart/2005/8/layout/vList5"/>
    <dgm:cxn modelId="{547DD692-DF0B-45EC-B7F8-0854ABDD2DDC}" type="presParOf" srcId="{2861BBBD-E13F-431E-9E18-4208497797E8}" destId="{FFCF2602-A602-4747-97A3-18A979FF6D3C}" srcOrd="2" destOrd="0" presId="urn:microsoft.com/office/officeart/2005/8/layout/vList5"/>
    <dgm:cxn modelId="{3DA0C834-820A-4463-8267-655C9AF9AA35}" type="presParOf" srcId="{FFCF2602-A602-4747-97A3-18A979FF6D3C}" destId="{1F4AD2C3-FB23-4841-96D2-700E1EFE6AC9}" srcOrd="0" destOrd="0" presId="urn:microsoft.com/office/officeart/2005/8/layout/vList5"/>
    <dgm:cxn modelId="{CABE7634-FBD8-4B57-947F-93B1AFE72BF9}" type="presParOf" srcId="{2861BBBD-E13F-431E-9E18-4208497797E8}" destId="{7B176685-BA7D-40B1-8CD4-0CA09F67B5B8}" srcOrd="3" destOrd="0" presId="urn:microsoft.com/office/officeart/2005/8/layout/vList5"/>
    <dgm:cxn modelId="{5020705D-64DA-4AB2-8EF8-59C69C7E0134}" type="presParOf" srcId="{2861BBBD-E13F-431E-9E18-4208497797E8}" destId="{96641411-4521-4EA9-8F0A-1BBEB703F1DD}" srcOrd="4" destOrd="0" presId="urn:microsoft.com/office/officeart/2005/8/layout/vList5"/>
    <dgm:cxn modelId="{8314013D-D4D9-41E4-A571-EBA88D85B8AA}" type="presParOf" srcId="{96641411-4521-4EA9-8F0A-1BBEB703F1DD}" destId="{9FB60B37-D1DE-484B-8513-C55DAF466494}" srcOrd="0" destOrd="0" presId="urn:microsoft.com/office/officeart/2005/8/layout/vList5"/>
    <dgm:cxn modelId="{224690E2-2119-44FB-8D2A-9FEF4FC53210}" type="presParOf" srcId="{2861BBBD-E13F-431E-9E18-4208497797E8}" destId="{8EC507E0-76E4-4F3E-9EB9-DDFF1780D1A6}" srcOrd="5" destOrd="0" presId="urn:microsoft.com/office/officeart/2005/8/layout/vList5"/>
    <dgm:cxn modelId="{AA304759-42A4-4B59-A383-9A7BE0410B88}" type="presParOf" srcId="{2861BBBD-E13F-431E-9E18-4208497797E8}" destId="{934CD83D-B3CB-4753-8D39-3F65E7742AD6}" srcOrd="6" destOrd="0" presId="urn:microsoft.com/office/officeart/2005/8/layout/vList5"/>
    <dgm:cxn modelId="{0E9CC80D-A78F-432D-91FE-8736245F0A7D}" type="presParOf" srcId="{934CD83D-B3CB-4753-8D39-3F65E7742AD6}" destId="{5EBA4BC1-91F0-48B3-9DD1-21CBA18BCC49}"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DDCD6-EF41-412E-93B6-8BFA4E489B9F}"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ro-RO"/>
        </a:p>
      </dgm:t>
    </dgm:pt>
    <dgm:pt modelId="{554FF055-FE56-4526-849E-F1F8482649D4}">
      <dgm:prSet custT="1"/>
      <dgm:spPr/>
      <dgm:t>
        <a:bodyPr/>
        <a:lstStyle/>
        <a:p>
          <a:pPr rtl="0"/>
          <a:r>
            <a:rPr lang="ro-RO" sz="2800" dirty="0" smtClean="0"/>
            <a:t>MARŢI</a:t>
          </a:r>
          <a:endParaRPr lang="ro-RO" sz="2800" dirty="0"/>
        </a:p>
      </dgm:t>
    </dgm:pt>
    <dgm:pt modelId="{EBC2B976-7CBC-4801-B318-9F22F7F973A7}" type="parTrans" cxnId="{21C85D2D-935E-4D17-B389-34EC9002011F}">
      <dgm:prSet/>
      <dgm:spPr/>
      <dgm:t>
        <a:bodyPr/>
        <a:lstStyle/>
        <a:p>
          <a:endParaRPr lang="ro-RO"/>
        </a:p>
      </dgm:t>
    </dgm:pt>
    <dgm:pt modelId="{D6751CBF-2D03-418A-A0DA-B23B0D639C00}" type="sibTrans" cxnId="{21C85D2D-935E-4D17-B389-34EC9002011F}">
      <dgm:prSet/>
      <dgm:spPr/>
      <dgm:t>
        <a:bodyPr/>
        <a:lstStyle/>
        <a:p>
          <a:endParaRPr lang="ro-RO"/>
        </a:p>
      </dgm:t>
    </dgm:pt>
    <dgm:pt modelId="{702C92FC-66B0-40F8-870C-5737B2D2C579}">
      <dgm:prSet custT="1"/>
      <dgm:spPr/>
      <dgm:t>
        <a:bodyPr/>
        <a:lstStyle/>
        <a:p>
          <a:pPr rtl="0"/>
          <a:r>
            <a:rPr lang="ro-RO" sz="1600" dirty="0" smtClean="0"/>
            <a:t>LIMBA ENGLEZĂ</a:t>
          </a:r>
          <a:endParaRPr lang="ro-RO" sz="1600" dirty="0"/>
        </a:p>
      </dgm:t>
    </dgm:pt>
    <dgm:pt modelId="{BB77E292-B2DA-4F1B-8E34-ECED6C92AE31}" type="parTrans" cxnId="{1689AB8B-9AA3-41A0-A691-C723089DB6BC}">
      <dgm:prSet/>
      <dgm:spPr/>
      <dgm:t>
        <a:bodyPr/>
        <a:lstStyle/>
        <a:p>
          <a:endParaRPr lang="ro-RO"/>
        </a:p>
      </dgm:t>
    </dgm:pt>
    <dgm:pt modelId="{A2ECE8B4-9094-4197-9BF4-BB5E4B3A401D}" type="sibTrans" cxnId="{1689AB8B-9AA3-41A0-A691-C723089DB6BC}">
      <dgm:prSet/>
      <dgm:spPr/>
      <dgm:t>
        <a:bodyPr/>
        <a:lstStyle/>
        <a:p>
          <a:endParaRPr lang="ro-RO"/>
        </a:p>
      </dgm:t>
    </dgm:pt>
    <dgm:pt modelId="{B27F1703-FB72-45F1-A141-3BC8FE3E14A7}">
      <dgm:prSet custT="1"/>
      <dgm:spPr/>
      <dgm:t>
        <a:bodyPr/>
        <a:lstStyle/>
        <a:p>
          <a:pPr rtl="0"/>
          <a:r>
            <a:rPr lang="ro-RO" sz="1600" dirty="0" smtClean="0"/>
            <a:t>MUZICĂ</a:t>
          </a:r>
          <a:endParaRPr lang="ro-RO" sz="1600" dirty="0"/>
        </a:p>
      </dgm:t>
    </dgm:pt>
    <dgm:pt modelId="{44D8BBA8-F5AC-4639-99CD-9A63071A0EBA}" type="sibTrans" cxnId="{99B7055D-AE76-4E1D-A2EB-9609D3743B5D}">
      <dgm:prSet/>
      <dgm:spPr/>
      <dgm:t>
        <a:bodyPr/>
        <a:lstStyle/>
        <a:p>
          <a:endParaRPr lang="ro-RO"/>
        </a:p>
      </dgm:t>
    </dgm:pt>
    <dgm:pt modelId="{546B0797-2CA2-4786-9758-CB6C5ADDF8B6}" type="parTrans" cxnId="{99B7055D-AE76-4E1D-A2EB-9609D3743B5D}">
      <dgm:prSet/>
      <dgm:spPr/>
      <dgm:t>
        <a:bodyPr/>
        <a:lstStyle/>
        <a:p>
          <a:endParaRPr lang="ro-RO"/>
        </a:p>
      </dgm:t>
    </dgm:pt>
    <dgm:pt modelId="{B650650F-6DB2-4FBE-BC90-8E630E854356}">
      <dgm:prSet/>
      <dgm:spPr/>
      <dgm:t>
        <a:bodyPr/>
        <a:lstStyle/>
        <a:p>
          <a:pPr rtl="0"/>
          <a:r>
            <a:rPr lang="ro-RO" dirty="0" smtClean="0"/>
            <a:t>SĂ ŞTIM MAI MULTE, SĂ FIM MAI BUNI</a:t>
          </a:r>
          <a:endParaRPr lang="ro-RO" dirty="0"/>
        </a:p>
      </dgm:t>
    </dgm:pt>
    <dgm:pt modelId="{27BC2A4E-3C9C-4AAD-ADA4-1BA185FF8EEC}" type="sibTrans" cxnId="{5E7C469E-E5B4-46DA-A372-5281C562FF85}">
      <dgm:prSet/>
      <dgm:spPr/>
      <dgm:t>
        <a:bodyPr/>
        <a:lstStyle/>
        <a:p>
          <a:endParaRPr lang="ro-RO"/>
        </a:p>
      </dgm:t>
    </dgm:pt>
    <dgm:pt modelId="{46DDBD08-406D-45E3-A810-3244122CA98E}" type="parTrans" cxnId="{5E7C469E-E5B4-46DA-A372-5281C562FF85}">
      <dgm:prSet/>
      <dgm:spPr/>
      <dgm:t>
        <a:bodyPr/>
        <a:lstStyle/>
        <a:p>
          <a:endParaRPr lang="ro-RO"/>
        </a:p>
      </dgm:t>
    </dgm:pt>
    <dgm:pt modelId="{AEC39FDB-D8E3-49DF-8D4D-9099D5C8A9E9}" type="pres">
      <dgm:prSet presAssocID="{30EDDCD6-EF41-412E-93B6-8BFA4E489B9F}" presName="Name0" presStyleCnt="0">
        <dgm:presLayoutVars>
          <dgm:dir/>
          <dgm:animLvl val="lvl"/>
          <dgm:resizeHandles val="exact"/>
        </dgm:presLayoutVars>
      </dgm:prSet>
      <dgm:spPr/>
      <dgm:t>
        <a:bodyPr/>
        <a:lstStyle/>
        <a:p>
          <a:endParaRPr lang="ro-RO"/>
        </a:p>
      </dgm:t>
    </dgm:pt>
    <dgm:pt modelId="{02200FAE-FC0B-41CA-A46E-F539F65BA0E9}" type="pres">
      <dgm:prSet presAssocID="{554FF055-FE56-4526-849E-F1F8482649D4}" presName="linNode" presStyleCnt="0"/>
      <dgm:spPr/>
      <dgm:t>
        <a:bodyPr/>
        <a:lstStyle/>
        <a:p>
          <a:endParaRPr lang="ro-RO"/>
        </a:p>
      </dgm:t>
    </dgm:pt>
    <dgm:pt modelId="{94D978B6-2E85-4EA0-877A-F8152603430E}" type="pres">
      <dgm:prSet presAssocID="{554FF055-FE56-4526-849E-F1F8482649D4}" presName="parentText" presStyleLbl="node1" presStyleIdx="0" presStyleCnt="4" custLinFactNeighborX="172" custLinFactNeighborY="-208">
        <dgm:presLayoutVars>
          <dgm:chMax val="1"/>
          <dgm:bulletEnabled val="1"/>
        </dgm:presLayoutVars>
      </dgm:prSet>
      <dgm:spPr/>
      <dgm:t>
        <a:bodyPr/>
        <a:lstStyle/>
        <a:p>
          <a:endParaRPr lang="ro-RO"/>
        </a:p>
      </dgm:t>
    </dgm:pt>
    <dgm:pt modelId="{3016CC4A-4C09-49DE-9643-4D748B1D6A23}" type="pres">
      <dgm:prSet presAssocID="{D6751CBF-2D03-418A-A0DA-B23B0D639C00}" presName="sp" presStyleCnt="0"/>
      <dgm:spPr/>
      <dgm:t>
        <a:bodyPr/>
        <a:lstStyle/>
        <a:p>
          <a:endParaRPr lang="ro-RO"/>
        </a:p>
      </dgm:t>
    </dgm:pt>
    <dgm:pt modelId="{CEEB1C4D-1F12-4134-BA07-5C1D0A22793D}" type="pres">
      <dgm:prSet presAssocID="{702C92FC-66B0-40F8-870C-5737B2D2C579}" presName="linNode" presStyleCnt="0"/>
      <dgm:spPr/>
      <dgm:t>
        <a:bodyPr/>
        <a:lstStyle/>
        <a:p>
          <a:endParaRPr lang="ro-RO"/>
        </a:p>
      </dgm:t>
    </dgm:pt>
    <dgm:pt modelId="{CB06A4D9-F414-4D84-93EE-162C9C4D5626}" type="pres">
      <dgm:prSet presAssocID="{702C92FC-66B0-40F8-870C-5737B2D2C579}" presName="parentText" presStyleLbl="node1" presStyleIdx="1" presStyleCnt="4">
        <dgm:presLayoutVars>
          <dgm:chMax val="1"/>
          <dgm:bulletEnabled val="1"/>
        </dgm:presLayoutVars>
      </dgm:prSet>
      <dgm:spPr/>
      <dgm:t>
        <a:bodyPr/>
        <a:lstStyle/>
        <a:p>
          <a:endParaRPr lang="ro-RO"/>
        </a:p>
      </dgm:t>
    </dgm:pt>
    <dgm:pt modelId="{583ACD46-C205-420B-B9AC-811CB19646FC}" type="pres">
      <dgm:prSet presAssocID="{A2ECE8B4-9094-4197-9BF4-BB5E4B3A401D}" presName="sp" presStyleCnt="0"/>
      <dgm:spPr/>
      <dgm:t>
        <a:bodyPr/>
        <a:lstStyle/>
        <a:p>
          <a:endParaRPr lang="ro-RO"/>
        </a:p>
      </dgm:t>
    </dgm:pt>
    <dgm:pt modelId="{EC21FF58-9C19-4E33-A196-F21F83B51A63}" type="pres">
      <dgm:prSet presAssocID="{B27F1703-FB72-45F1-A141-3BC8FE3E14A7}" presName="linNode" presStyleCnt="0"/>
      <dgm:spPr/>
      <dgm:t>
        <a:bodyPr/>
        <a:lstStyle/>
        <a:p>
          <a:endParaRPr lang="ro-RO"/>
        </a:p>
      </dgm:t>
    </dgm:pt>
    <dgm:pt modelId="{AB173349-0CF4-4B86-B4EA-02342DCE60E3}" type="pres">
      <dgm:prSet presAssocID="{B27F1703-FB72-45F1-A141-3BC8FE3E14A7}" presName="parentText" presStyleLbl="node1" presStyleIdx="2" presStyleCnt="4">
        <dgm:presLayoutVars>
          <dgm:chMax val="1"/>
          <dgm:bulletEnabled val="1"/>
        </dgm:presLayoutVars>
      </dgm:prSet>
      <dgm:spPr/>
      <dgm:t>
        <a:bodyPr/>
        <a:lstStyle/>
        <a:p>
          <a:endParaRPr lang="ro-RO"/>
        </a:p>
      </dgm:t>
    </dgm:pt>
    <dgm:pt modelId="{64D036A1-6DB0-43F1-BCD0-5C14C4CD7211}" type="pres">
      <dgm:prSet presAssocID="{44D8BBA8-F5AC-4639-99CD-9A63071A0EBA}" presName="sp" presStyleCnt="0"/>
      <dgm:spPr/>
      <dgm:t>
        <a:bodyPr/>
        <a:lstStyle/>
        <a:p>
          <a:endParaRPr lang="ro-RO"/>
        </a:p>
      </dgm:t>
    </dgm:pt>
    <dgm:pt modelId="{9C77FA22-83A5-4437-A84E-2291206AD796}" type="pres">
      <dgm:prSet presAssocID="{B650650F-6DB2-4FBE-BC90-8E630E854356}" presName="linNode" presStyleCnt="0"/>
      <dgm:spPr/>
      <dgm:t>
        <a:bodyPr/>
        <a:lstStyle/>
        <a:p>
          <a:endParaRPr lang="ro-RO"/>
        </a:p>
      </dgm:t>
    </dgm:pt>
    <dgm:pt modelId="{E32CB7E9-3E71-4FDE-BFB5-B0DE42458FFF}" type="pres">
      <dgm:prSet presAssocID="{B650650F-6DB2-4FBE-BC90-8E630E854356}" presName="parentText" presStyleLbl="node1" presStyleIdx="3" presStyleCnt="4">
        <dgm:presLayoutVars>
          <dgm:chMax val="1"/>
          <dgm:bulletEnabled val="1"/>
        </dgm:presLayoutVars>
      </dgm:prSet>
      <dgm:spPr/>
      <dgm:t>
        <a:bodyPr/>
        <a:lstStyle/>
        <a:p>
          <a:endParaRPr lang="ro-RO"/>
        </a:p>
      </dgm:t>
    </dgm:pt>
  </dgm:ptLst>
  <dgm:cxnLst>
    <dgm:cxn modelId="{05F3C10A-1AD1-4A8B-A0F8-8653D52DD785}" type="presOf" srcId="{702C92FC-66B0-40F8-870C-5737B2D2C579}" destId="{CB06A4D9-F414-4D84-93EE-162C9C4D5626}" srcOrd="0" destOrd="0" presId="urn:microsoft.com/office/officeart/2005/8/layout/vList5"/>
    <dgm:cxn modelId="{5162F7B7-3515-48F7-8063-FEBE1618228A}" type="presOf" srcId="{B27F1703-FB72-45F1-A141-3BC8FE3E14A7}" destId="{AB173349-0CF4-4B86-B4EA-02342DCE60E3}" srcOrd="0" destOrd="0" presId="urn:microsoft.com/office/officeart/2005/8/layout/vList5"/>
    <dgm:cxn modelId="{5E7C469E-E5B4-46DA-A372-5281C562FF85}" srcId="{30EDDCD6-EF41-412E-93B6-8BFA4E489B9F}" destId="{B650650F-6DB2-4FBE-BC90-8E630E854356}" srcOrd="3" destOrd="0" parTransId="{46DDBD08-406D-45E3-A810-3244122CA98E}" sibTransId="{27BC2A4E-3C9C-4AAD-ADA4-1BA185FF8EEC}"/>
    <dgm:cxn modelId="{F693D06D-CFD5-48A2-AA65-B3D3C7D9798C}" type="presOf" srcId="{554FF055-FE56-4526-849E-F1F8482649D4}" destId="{94D978B6-2E85-4EA0-877A-F8152603430E}" srcOrd="0" destOrd="0" presId="urn:microsoft.com/office/officeart/2005/8/layout/vList5"/>
    <dgm:cxn modelId="{1689AB8B-9AA3-41A0-A691-C723089DB6BC}" srcId="{30EDDCD6-EF41-412E-93B6-8BFA4E489B9F}" destId="{702C92FC-66B0-40F8-870C-5737B2D2C579}" srcOrd="1" destOrd="0" parTransId="{BB77E292-B2DA-4F1B-8E34-ECED6C92AE31}" sibTransId="{A2ECE8B4-9094-4197-9BF4-BB5E4B3A401D}"/>
    <dgm:cxn modelId="{99B7055D-AE76-4E1D-A2EB-9609D3743B5D}" srcId="{30EDDCD6-EF41-412E-93B6-8BFA4E489B9F}" destId="{B27F1703-FB72-45F1-A141-3BC8FE3E14A7}" srcOrd="2" destOrd="0" parTransId="{546B0797-2CA2-4786-9758-CB6C5ADDF8B6}" sibTransId="{44D8BBA8-F5AC-4639-99CD-9A63071A0EBA}"/>
    <dgm:cxn modelId="{21C85D2D-935E-4D17-B389-34EC9002011F}" srcId="{30EDDCD6-EF41-412E-93B6-8BFA4E489B9F}" destId="{554FF055-FE56-4526-849E-F1F8482649D4}" srcOrd="0" destOrd="0" parTransId="{EBC2B976-7CBC-4801-B318-9F22F7F973A7}" sibTransId="{D6751CBF-2D03-418A-A0DA-B23B0D639C00}"/>
    <dgm:cxn modelId="{CAB51BB2-10F2-4B4A-84D9-5D8A2256DEE0}" type="presOf" srcId="{30EDDCD6-EF41-412E-93B6-8BFA4E489B9F}" destId="{AEC39FDB-D8E3-49DF-8D4D-9099D5C8A9E9}" srcOrd="0" destOrd="0" presId="urn:microsoft.com/office/officeart/2005/8/layout/vList5"/>
    <dgm:cxn modelId="{12570FE9-24B0-47B7-8B51-EB37EFDB0F36}" type="presOf" srcId="{B650650F-6DB2-4FBE-BC90-8E630E854356}" destId="{E32CB7E9-3E71-4FDE-BFB5-B0DE42458FFF}" srcOrd="0" destOrd="0" presId="urn:microsoft.com/office/officeart/2005/8/layout/vList5"/>
    <dgm:cxn modelId="{CAEC44C8-F7E1-40BF-B6A1-78C138CBA8D0}" type="presParOf" srcId="{AEC39FDB-D8E3-49DF-8D4D-9099D5C8A9E9}" destId="{02200FAE-FC0B-41CA-A46E-F539F65BA0E9}" srcOrd="0" destOrd="0" presId="urn:microsoft.com/office/officeart/2005/8/layout/vList5"/>
    <dgm:cxn modelId="{21CC62C2-C583-499A-8FDB-6802776EF307}" type="presParOf" srcId="{02200FAE-FC0B-41CA-A46E-F539F65BA0E9}" destId="{94D978B6-2E85-4EA0-877A-F8152603430E}" srcOrd="0" destOrd="0" presId="urn:microsoft.com/office/officeart/2005/8/layout/vList5"/>
    <dgm:cxn modelId="{DF19D79E-FF0C-4E69-9F30-5B0FF70739BC}" type="presParOf" srcId="{AEC39FDB-D8E3-49DF-8D4D-9099D5C8A9E9}" destId="{3016CC4A-4C09-49DE-9643-4D748B1D6A23}" srcOrd="1" destOrd="0" presId="urn:microsoft.com/office/officeart/2005/8/layout/vList5"/>
    <dgm:cxn modelId="{12347B04-4B3E-4C7C-9137-42B8943BD4C5}" type="presParOf" srcId="{AEC39FDB-D8E3-49DF-8D4D-9099D5C8A9E9}" destId="{CEEB1C4D-1F12-4134-BA07-5C1D0A22793D}" srcOrd="2" destOrd="0" presId="urn:microsoft.com/office/officeart/2005/8/layout/vList5"/>
    <dgm:cxn modelId="{B624DFCB-C9BD-4C2E-B0E1-3E0509490BF1}" type="presParOf" srcId="{CEEB1C4D-1F12-4134-BA07-5C1D0A22793D}" destId="{CB06A4D9-F414-4D84-93EE-162C9C4D5626}" srcOrd="0" destOrd="0" presId="urn:microsoft.com/office/officeart/2005/8/layout/vList5"/>
    <dgm:cxn modelId="{720B88C1-C86A-4FC9-9983-24405DC1A2F9}" type="presParOf" srcId="{AEC39FDB-D8E3-49DF-8D4D-9099D5C8A9E9}" destId="{583ACD46-C205-420B-B9AC-811CB19646FC}" srcOrd="3" destOrd="0" presId="urn:microsoft.com/office/officeart/2005/8/layout/vList5"/>
    <dgm:cxn modelId="{6778E4B0-CA81-4A83-B6DB-07FAB7EE89E9}" type="presParOf" srcId="{AEC39FDB-D8E3-49DF-8D4D-9099D5C8A9E9}" destId="{EC21FF58-9C19-4E33-A196-F21F83B51A63}" srcOrd="4" destOrd="0" presId="urn:microsoft.com/office/officeart/2005/8/layout/vList5"/>
    <dgm:cxn modelId="{3E412DB9-FA00-41F9-B5E6-53447823323F}" type="presParOf" srcId="{EC21FF58-9C19-4E33-A196-F21F83B51A63}" destId="{AB173349-0CF4-4B86-B4EA-02342DCE60E3}" srcOrd="0" destOrd="0" presId="urn:microsoft.com/office/officeart/2005/8/layout/vList5"/>
    <dgm:cxn modelId="{7C284C31-E73B-4524-A624-363512A51D32}" type="presParOf" srcId="{AEC39FDB-D8E3-49DF-8D4D-9099D5C8A9E9}" destId="{64D036A1-6DB0-43F1-BCD0-5C14C4CD7211}" srcOrd="5" destOrd="0" presId="urn:microsoft.com/office/officeart/2005/8/layout/vList5"/>
    <dgm:cxn modelId="{6FB4DE0F-2805-4FFE-8D60-FB8E40BCCAC5}" type="presParOf" srcId="{AEC39FDB-D8E3-49DF-8D4D-9099D5C8A9E9}" destId="{9C77FA22-83A5-4437-A84E-2291206AD796}" srcOrd="6" destOrd="0" presId="urn:microsoft.com/office/officeart/2005/8/layout/vList5"/>
    <dgm:cxn modelId="{AF1ED296-3F7F-47D3-955F-FF404AF0F21E}" type="presParOf" srcId="{9C77FA22-83A5-4437-A84E-2291206AD796}" destId="{E32CB7E9-3E71-4FDE-BFB5-B0DE42458FFF}" srcOrd="0"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CC91A6-6570-45B0-9E74-84AF75040470}"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ro-RO"/>
        </a:p>
      </dgm:t>
    </dgm:pt>
    <dgm:pt modelId="{F103F0C3-CA01-4440-B28F-E94A5E75E02C}">
      <dgm:prSet custT="1"/>
      <dgm:spPr/>
      <dgm:t>
        <a:bodyPr/>
        <a:lstStyle/>
        <a:p>
          <a:pPr rtl="0"/>
          <a:r>
            <a:rPr lang="ro-RO" sz="1800" b="1" dirty="0" smtClean="0">
              <a:latin typeface="Times New Roman" pitchFamily="18" charset="0"/>
              <a:cs typeface="Times New Roman" pitchFamily="18" charset="0"/>
            </a:rPr>
            <a:t>MIERCURI</a:t>
          </a:r>
          <a:endParaRPr lang="ro-RO" sz="1800" b="1" dirty="0">
            <a:latin typeface="Times New Roman" pitchFamily="18" charset="0"/>
            <a:cs typeface="Times New Roman" pitchFamily="18" charset="0"/>
          </a:endParaRPr>
        </a:p>
      </dgm:t>
    </dgm:pt>
    <dgm:pt modelId="{5BB8161C-C297-45E2-8309-B6173112A321}" type="parTrans" cxnId="{6CBDA456-693F-4FB3-AC0D-9DF2A2A9C477}">
      <dgm:prSet/>
      <dgm:spPr/>
      <dgm:t>
        <a:bodyPr/>
        <a:lstStyle/>
        <a:p>
          <a:endParaRPr lang="ro-RO"/>
        </a:p>
      </dgm:t>
    </dgm:pt>
    <dgm:pt modelId="{D6A978D8-77E5-4360-814B-0B06F530ED1D}" type="sibTrans" cxnId="{6CBDA456-693F-4FB3-AC0D-9DF2A2A9C477}">
      <dgm:prSet/>
      <dgm:spPr/>
      <dgm:t>
        <a:bodyPr/>
        <a:lstStyle/>
        <a:p>
          <a:endParaRPr lang="ro-RO"/>
        </a:p>
      </dgm:t>
    </dgm:pt>
    <dgm:pt modelId="{B20717D8-CEFD-4F32-9128-13C40DCAF160}">
      <dgm:prSet/>
      <dgm:spPr/>
      <dgm:t>
        <a:bodyPr/>
        <a:lstStyle/>
        <a:p>
          <a:pPr rtl="0"/>
          <a:r>
            <a:rPr lang="ro-RO" dirty="0" smtClean="0"/>
            <a:t>ACTIVITATE INTERACTIVĂ</a:t>
          </a:r>
          <a:endParaRPr lang="ro-RO" dirty="0"/>
        </a:p>
      </dgm:t>
    </dgm:pt>
    <dgm:pt modelId="{FFD33CD1-718F-4C9E-9DA7-8480FF29D4E2}" type="parTrans" cxnId="{4A5B624C-62E8-4CE3-84E4-C1DA3F0EC735}">
      <dgm:prSet/>
      <dgm:spPr/>
      <dgm:t>
        <a:bodyPr/>
        <a:lstStyle/>
        <a:p>
          <a:endParaRPr lang="ro-RO"/>
        </a:p>
      </dgm:t>
    </dgm:pt>
    <dgm:pt modelId="{2762A457-D97C-4DBD-8F37-B4B03C155F8C}" type="sibTrans" cxnId="{4A5B624C-62E8-4CE3-84E4-C1DA3F0EC735}">
      <dgm:prSet/>
      <dgm:spPr/>
      <dgm:t>
        <a:bodyPr/>
        <a:lstStyle/>
        <a:p>
          <a:endParaRPr lang="ro-RO"/>
        </a:p>
      </dgm:t>
    </dgm:pt>
    <dgm:pt modelId="{0CBE9A96-D721-47FF-B188-F612E7B57B7B}">
      <dgm:prSet/>
      <dgm:spPr/>
      <dgm:t>
        <a:bodyPr/>
        <a:lstStyle/>
        <a:p>
          <a:pPr rtl="0"/>
          <a:r>
            <a:rPr lang="ro-RO" dirty="0" smtClean="0"/>
            <a:t>LUCRĂM ÎN ECHIPĂ</a:t>
          </a:r>
          <a:endParaRPr lang="ro-RO" dirty="0"/>
        </a:p>
      </dgm:t>
    </dgm:pt>
    <dgm:pt modelId="{4F53597D-07F6-4E20-B838-1EB19C35061F}" type="parTrans" cxnId="{DBB0425E-56DA-4BD9-A817-D44933927CB4}">
      <dgm:prSet/>
      <dgm:spPr/>
      <dgm:t>
        <a:bodyPr/>
        <a:lstStyle/>
        <a:p>
          <a:endParaRPr lang="ro-RO"/>
        </a:p>
      </dgm:t>
    </dgm:pt>
    <dgm:pt modelId="{3CBD23AA-2260-4238-9060-ED218F3F5752}" type="sibTrans" cxnId="{DBB0425E-56DA-4BD9-A817-D44933927CB4}">
      <dgm:prSet/>
      <dgm:spPr/>
      <dgm:t>
        <a:bodyPr/>
        <a:lstStyle/>
        <a:p>
          <a:endParaRPr lang="ro-RO"/>
        </a:p>
      </dgm:t>
    </dgm:pt>
    <dgm:pt modelId="{093B6D15-C6E6-45C6-B21D-FB926787BC26}">
      <dgm:prSet/>
      <dgm:spPr/>
      <dgm:t>
        <a:bodyPr/>
        <a:lstStyle/>
        <a:p>
          <a:pPr rtl="0"/>
          <a:r>
            <a:rPr lang="en-US" dirty="0" smtClean="0"/>
            <a:t>S</a:t>
          </a:r>
          <a:r>
            <a:rPr lang="ro-RO" dirty="0" smtClean="0"/>
            <a:t>Ă ÎNVĂŢĂM CU TWEETY</a:t>
          </a:r>
          <a:endParaRPr lang="ro-RO" dirty="0"/>
        </a:p>
      </dgm:t>
    </dgm:pt>
    <dgm:pt modelId="{60F994C5-28AB-4FAA-ABEC-122CDFD3324B}" type="sibTrans" cxnId="{8EB7C6B4-F232-4E15-BB45-BA50770C7499}">
      <dgm:prSet/>
      <dgm:spPr/>
      <dgm:t>
        <a:bodyPr/>
        <a:lstStyle/>
        <a:p>
          <a:endParaRPr lang="ro-RO"/>
        </a:p>
      </dgm:t>
    </dgm:pt>
    <dgm:pt modelId="{82928CCA-F877-4885-9C2E-866210B03744}" type="parTrans" cxnId="{8EB7C6B4-F232-4E15-BB45-BA50770C7499}">
      <dgm:prSet/>
      <dgm:spPr/>
      <dgm:t>
        <a:bodyPr/>
        <a:lstStyle/>
        <a:p>
          <a:endParaRPr lang="ro-RO"/>
        </a:p>
      </dgm:t>
    </dgm:pt>
    <dgm:pt modelId="{F77242D9-4EDA-4BD9-B7AC-45D9B27C3A34}" type="pres">
      <dgm:prSet presAssocID="{4BCC91A6-6570-45B0-9E74-84AF75040470}" presName="Name0" presStyleCnt="0">
        <dgm:presLayoutVars>
          <dgm:dir/>
          <dgm:animLvl val="lvl"/>
          <dgm:resizeHandles val="exact"/>
        </dgm:presLayoutVars>
      </dgm:prSet>
      <dgm:spPr/>
      <dgm:t>
        <a:bodyPr/>
        <a:lstStyle/>
        <a:p>
          <a:endParaRPr lang="ro-RO"/>
        </a:p>
      </dgm:t>
    </dgm:pt>
    <dgm:pt modelId="{0806DE5A-6052-42C5-86A4-E1D3D4B1EC9B}" type="pres">
      <dgm:prSet presAssocID="{F103F0C3-CA01-4440-B28F-E94A5E75E02C}" presName="linNode" presStyleCnt="0"/>
      <dgm:spPr/>
      <dgm:t>
        <a:bodyPr/>
        <a:lstStyle/>
        <a:p>
          <a:endParaRPr lang="ro-RO"/>
        </a:p>
      </dgm:t>
    </dgm:pt>
    <dgm:pt modelId="{27AA3DF7-F56D-4E4C-ADF3-E231BC720D50}" type="pres">
      <dgm:prSet presAssocID="{F103F0C3-CA01-4440-B28F-E94A5E75E02C}" presName="parentText" presStyleLbl="node1" presStyleIdx="0" presStyleCnt="4">
        <dgm:presLayoutVars>
          <dgm:chMax val="1"/>
          <dgm:bulletEnabled val="1"/>
        </dgm:presLayoutVars>
      </dgm:prSet>
      <dgm:spPr/>
      <dgm:t>
        <a:bodyPr/>
        <a:lstStyle/>
        <a:p>
          <a:endParaRPr lang="ro-RO"/>
        </a:p>
      </dgm:t>
    </dgm:pt>
    <dgm:pt modelId="{51AF11BE-54EF-4ECF-9301-D2F8162AE807}" type="pres">
      <dgm:prSet presAssocID="{D6A978D8-77E5-4360-814B-0B06F530ED1D}" presName="sp" presStyleCnt="0"/>
      <dgm:spPr/>
      <dgm:t>
        <a:bodyPr/>
        <a:lstStyle/>
        <a:p>
          <a:endParaRPr lang="ro-RO"/>
        </a:p>
      </dgm:t>
    </dgm:pt>
    <dgm:pt modelId="{19CE4CF9-08C0-4D14-8960-F550CEAE5762}" type="pres">
      <dgm:prSet presAssocID="{B20717D8-CEFD-4F32-9128-13C40DCAF160}" presName="linNode" presStyleCnt="0"/>
      <dgm:spPr/>
      <dgm:t>
        <a:bodyPr/>
        <a:lstStyle/>
        <a:p>
          <a:endParaRPr lang="ro-RO"/>
        </a:p>
      </dgm:t>
    </dgm:pt>
    <dgm:pt modelId="{9730C639-D5C7-44D4-A475-106A19003EA5}" type="pres">
      <dgm:prSet presAssocID="{B20717D8-CEFD-4F32-9128-13C40DCAF160}" presName="parentText" presStyleLbl="node1" presStyleIdx="1" presStyleCnt="4">
        <dgm:presLayoutVars>
          <dgm:chMax val="1"/>
          <dgm:bulletEnabled val="1"/>
        </dgm:presLayoutVars>
      </dgm:prSet>
      <dgm:spPr/>
      <dgm:t>
        <a:bodyPr/>
        <a:lstStyle/>
        <a:p>
          <a:endParaRPr lang="ro-RO"/>
        </a:p>
      </dgm:t>
    </dgm:pt>
    <dgm:pt modelId="{49566265-E179-46E4-B29B-E1EE2188742C}" type="pres">
      <dgm:prSet presAssocID="{2762A457-D97C-4DBD-8F37-B4B03C155F8C}" presName="sp" presStyleCnt="0"/>
      <dgm:spPr/>
      <dgm:t>
        <a:bodyPr/>
        <a:lstStyle/>
        <a:p>
          <a:endParaRPr lang="ro-RO"/>
        </a:p>
      </dgm:t>
    </dgm:pt>
    <dgm:pt modelId="{5F75B325-6B4C-4BC5-BACE-F59CD05FE7C4}" type="pres">
      <dgm:prSet presAssocID="{0CBE9A96-D721-47FF-B188-F612E7B57B7B}" presName="linNode" presStyleCnt="0"/>
      <dgm:spPr/>
      <dgm:t>
        <a:bodyPr/>
        <a:lstStyle/>
        <a:p>
          <a:endParaRPr lang="ro-RO"/>
        </a:p>
      </dgm:t>
    </dgm:pt>
    <dgm:pt modelId="{3B190C86-BC57-4C99-86F6-EE3D5846F7E0}" type="pres">
      <dgm:prSet presAssocID="{0CBE9A96-D721-47FF-B188-F612E7B57B7B}" presName="parentText" presStyleLbl="node1" presStyleIdx="2" presStyleCnt="4">
        <dgm:presLayoutVars>
          <dgm:chMax val="1"/>
          <dgm:bulletEnabled val="1"/>
        </dgm:presLayoutVars>
      </dgm:prSet>
      <dgm:spPr/>
      <dgm:t>
        <a:bodyPr/>
        <a:lstStyle/>
        <a:p>
          <a:endParaRPr lang="ro-RO"/>
        </a:p>
      </dgm:t>
    </dgm:pt>
    <dgm:pt modelId="{80853946-3F1F-47EF-9CC5-AAA3206D1149}" type="pres">
      <dgm:prSet presAssocID="{3CBD23AA-2260-4238-9060-ED218F3F5752}" presName="sp" presStyleCnt="0"/>
      <dgm:spPr/>
      <dgm:t>
        <a:bodyPr/>
        <a:lstStyle/>
        <a:p>
          <a:endParaRPr lang="ro-RO"/>
        </a:p>
      </dgm:t>
    </dgm:pt>
    <dgm:pt modelId="{E8434B33-419D-4D9B-82B7-3081C0642794}" type="pres">
      <dgm:prSet presAssocID="{093B6D15-C6E6-45C6-B21D-FB926787BC26}" presName="linNode" presStyleCnt="0"/>
      <dgm:spPr/>
      <dgm:t>
        <a:bodyPr/>
        <a:lstStyle/>
        <a:p>
          <a:endParaRPr lang="ro-RO"/>
        </a:p>
      </dgm:t>
    </dgm:pt>
    <dgm:pt modelId="{311EABD5-9A72-42BF-AB05-2130BF089F42}" type="pres">
      <dgm:prSet presAssocID="{093B6D15-C6E6-45C6-B21D-FB926787BC26}" presName="parentText" presStyleLbl="node1" presStyleIdx="3" presStyleCnt="4">
        <dgm:presLayoutVars>
          <dgm:chMax val="1"/>
          <dgm:bulletEnabled val="1"/>
        </dgm:presLayoutVars>
      </dgm:prSet>
      <dgm:spPr/>
      <dgm:t>
        <a:bodyPr/>
        <a:lstStyle/>
        <a:p>
          <a:endParaRPr lang="ro-RO"/>
        </a:p>
      </dgm:t>
    </dgm:pt>
  </dgm:ptLst>
  <dgm:cxnLst>
    <dgm:cxn modelId="{B94B0050-510D-442C-876B-C90BA3ECF61B}" type="presOf" srcId="{F103F0C3-CA01-4440-B28F-E94A5E75E02C}" destId="{27AA3DF7-F56D-4E4C-ADF3-E231BC720D50}" srcOrd="0" destOrd="0" presId="urn:microsoft.com/office/officeart/2005/8/layout/vList5"/>
    <dgm:cxn modelId="{15BF4C01-98B0-403A-B16F-96A02E44B64D}" type="presOf" srcId="{093B6D15-C6E6-45C6-B21D-FB926787BC26}" destId="{311EABD5-9A72-42BF-AB05-2130BF089F42}" srcOrd="0" destOrd="0" presId="urn:microsoft.com/office/officeart/2005/8/layout/vList5"/>
    <dgm:cxn modelId="{6CBDA456-693F-4FB3-AC0D-9DF2A2A9C477}" srcId="{4BCC91A6-6570-45B0-9E74-84AF75040470}" destId="{F103F0C3-CA01-4440-B28F-E94A5E75E02C}" srcOrd="0" destOrd="0" parTransId="{5BB8161C-C297-45E2-8309-B6173112A321}" sibTransId="{D6A978D8-77E5-4360-814B-0B06F530ED1D}"/>
    <dgm:cxn modelId="{4A5B624C-62E8-4CE3-84E4-C1DA3F0EC735}" srcId="{4BCC91A6-6570-45B0-9E74-84AF75040470}" destId="{B20717D8-CEFD-4F32-9128-13C40DCAF160}" srcOrd="1" destOrd="0" parTransId="{FFD33CD1-718F-4C9E-9DA7-8480FF29D4E2}" sibTransId="{2762A457-D97C-4DBD-8F37-B4B03C155F8C}"/>
    <dgm:cxn modelId="{3D8FDF0A-C759-4F20-8B09-13FB6AF659CE}" type="presOf" srcId="{0CBE9A96-D721-47FF-B188-F612E7B57B7B}" destId="{3B190C86-BC57-4C99-86F6-EE3D5846F7E0}" srcOrd="0" destOrd="0" presId="urn:microsoft.com/office/officeart/2005/8/layout/vList5"/>
    <dgm:cxn modelId="{DBB0425E-56DA-4BD9-A817-D44933927CB4}" srcId="{4BCC91A6-6570-45B0-9E74-84AF75040470}" destId="{0CBE9A96-D721-47FF-B188-F612E7B57B7B}" srcOrd="2" destOrd="0" parTransId="{4F53597D-07F6-4E20-B838-1EB19C35061F}" sibTransId="{3CBD23AA-2260-4238-9060-ED218F3F5752}"/>
    <dgm:cxn modelId="{E1470A76-1ECC-4602-A60F-97C225171CAA}" type="presOf" srcId="{4BCC91A6-6570-45B0-9E74-84AF75040470}" destId="{F77242D9-4EDA-4BD9-B7AC-45D9B27C3A34}" srcOrd="0" destOrd="0" presId="urn:microsoft.com/office/officeart/2005/8/layout/vList5"/>
    <dgm:cxn modelId="{8EB7C6B4-F232-4E15-BB45-BA50770C7499}" srcId="{4BCC91A6-6570-45B0-9E74-84AF75040470}" destId="{093B6D15-C6E6-45C6-B21D-FB926787BC26}" srcOrd="3" destOrd="0" parTransId="{82928CCA-F877-4885-9C2E-866210B03744}" sibTransId="{60F994C5-28AB-4FAA-ABEC-122CDFD3324B}"/>
    <dgm:cxn modelId="{BDD3E3FE-BCCB-493E-8641-0BFE43E6E2BE}" type="presOf" srcId="{B20717D8-CEFD-4F32-9128-13C40DCAF160}" destId="{9730C639-D5C7-44D4-A475-106A19003EA5}" srcOrd="0" destOrd="0" presId="urn:microsoft.com/office/officeart/2005/8/layout/vList5"/>
    <dgm:cxn modelId="{F5EF0E73-89C4-4BB9-BC56-438587A20AB0}" type="presParOf" srcId="{F77242D9-4EDA-4BD9-B7AC-45D9B27C3A34}" destId="{0806DE5A-6052-42C5-86A4-E1D3D4B1EC9B}" srcOrd="0" destOrd="0" presId="urn:microsoft.com/office/officeart/2005/8/layout/vList5"/>
    <dgm:cxn modelId="{F8D8C7CA-288F-4536-A518-41A6FBBC99BE}" type="presParOf" srcId="{0806DE5A-6052-42C5-86A4-E1D3D4B1EC9B}" destId="{27AA3DF7-F56D-4E4C-ADF3-E231BC720D50}" srcOrd="0" destOrd="0" presId="urn:microsoft.com/office/officeart/2005/8/layout/vList5"/>
    <dgm:cxn modelId="{6BA59B18-2444-4620-B1D2-4F699BAF296D}" type="presParOf" srcId="{F77242D9-4EDA-4BD9-B7AC-45D9B27C3A34}" destId="{51AF11BE-54EF-4ECF-9301-D2F8162AE807}" srcOrd="1" destOrd="0" presId="urn:microsoft.com/office/officeart/2005/8/layout/vList5"/>
    <dgm:cxn modelId="{67519251-98AD-4CBF-A4F1-94CB112A577C}" type="presParOf" srcId="{F77242D9-4EDA-4BD9-B7AC-45D9B27C3A34}" destId="{19CE4CF9-08C0-4D14-8960-F550CEAE5762}" srcOrd="2" destOrd="0" presId="urn:microsoft.com/office/officeart/2005/8/layout/vList5"/>
    <dgm:cxn modelId="{D55ABF86-918D-4990-9ACA-37EDB2A14195}" type="presParOf" srcId="{19CE4CF9-08C0-4D14-8960-F550CEAE5762}" destId="{9730C639-D5C7-44D4-A475-106A19003EA5}" srcOrd="0" destOrd="0" presId="urn:microsoft.com/office/officeart/2005/8/layout/vList5"/>
    <dgm:cxn modelId="{AA8B4445-3290-4B6E-94CF-FBFF16137B1D}" type="presParOf" srcId="{F77242D9-4EDA-4BD9-B7AC-45D9B27C3A34}" destId="{49566265-E179-46E4-B29B-E1EE2188742C}" srcOrd="3" destOrd="0" presId="urn:microsoft.com/office/officeart/2005/8/layout/vList5"/>
    <dgm:cxn modelId="{B0DF2C15-4663-470B-A0DB-8D72365859FE}" type="presParOf" srcId="{F77242D9-4EDA-4BD9-B7AC-45D9B27C3A34}" destId="{5F75B325-6B4C-4BC5-BACE-F59CD05FE7C4}" srcOrd="4" destOrd="0" presId="urn:microsoft.com/office/officeart/2005/8/layout/vList5"/>
    <dgm:cxn modelId="{2DD25280-6659-4765-9863-A7F77CDA4F79}" type="presParOf" srcId="{5F75B325-6B4C-4BC5-BACE-F59CD05FE7C4}" destId="{3B190C86-BC57-4C99-86F6-EE3D5846F7E0}" srcOrd="0" destOrd="0" presId="urn:microsoft.com/office/officeart/2005/8/layout/vList5"/>
    <dgm:cxn modelId="{E753E97E-0BEA-4816-B986-B5971CCF3CB9}" type="presParOf" srcId="{F77242D9-4EDA-4BD9-B7AC-45D9B27C3A34}" destId="{80853946-3F1F-47EF-9CC5-AAA3206D1149}" srcOrd="5" destOrd="0" presId="urn:microsoft.com/office/officeart/2005/8/layout/vList5"/>
    <dgm:cxn modelId="{8DBDA6AD-DE56-437A-B751-D4A396CE17E4}" type="presParOf" srcId="{F77242D9-4EDA-4BD9-B7AC-45D9B27C3A34}" destId="{E8434B33-419D-4D9B-82B7-3081C0642794}" srcOrd="6" destOrd="0" presId="urn:microsoft.com/office/officeart/2005/8/layout/vList5"/>
    <dgm:cxn modelId="{709B6AFD-B14F-4C79-AB45-93DCF269F14B}" type="presParOf" srcId="{E8434B33-419D-4D9B-82B7-3081C0642794}" destId="{311EABD5-9A72-42BF-AB05-2130BF089F42}" srcOrd="0" destOrd="0" presId="urn:microsoft.com/office/officeart/2005/8/layout/vList5"/>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05729A-EE4D-42DF-9FF7-DC522112A5BD}"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ro-RO"/>
        </a:p>
      </dgm:t>
    </dgm:pt>
    <dgm:pt modelId="{ED97F076-F8FA-4285-9C99-2500DEDCEA00}">
      <dgm:prSet custT="1"/>
      <dgm:spPr/>
      <dgm:t>
        <a:bodyPr/>
        <a:lstStyle/>
        <a:p>
          <a:pPr rtl="0"/>
          <a:r>
            <a:rPr lang="ro-RO" sz="2800" b="1" dirty="0" smtClean="0"/>
            <a:t>JOI</a:t>
          </a:r>
          <a:endParaRPr lang="ro-RO" sz="2800" b="1" dirty="0"/>
        </a:p>
      </dgm:t>
    </dgm:pt>
    <dgm:pt modelId="{D45D6A66-99FB-4979-8FD1-70E16CFC64D7}" type="parTrans" cxnId="{6F38A96A-8B98-4965-8EB4-410E4357A025}">
      <dgm:prSet/>
      <dgm:spPr/>
      <dgm:t>
        <a:bodyPr/>
        <a:lstStyle/>
        <a:p>
          <a:endParaRPr lang="ro-RO"/>
        </a:p>
      </dgm:t>
    </dgm:pt>
    <dgm:pt modelId="{57A57692-0F52-446B-839D-739BDC9E9090}" type="sibTrans" cxnId="{6F38A96A-8B98-4965-8EB4-410E4357A025}">
      <dgm:prSet/>
      <dgm:spPr/>
      <dgm:t>
        <a:bodyPr/>
        <a:lstStyle/>
        <a:p>
          <a:endParaRPr lang="ro-RO"/>
        </a:p>
      </dgm:t>
    </dgm:pt>
    <dgm:pt modelId="{35F93F52-8AF3-40D5-A2AD-744B8BCE9289}">
      <dgm:prSet/>
      <dgm:spPr/>
      <dgm:t>
        <a:bodyPr/>
        <a:lstStyle/>
        <a:p>
          <a:pPr rtl="0"/>
          <a:r>
            <a:rPr lang="ro-RO" dirty="0" smtClean="0"/>
            <a:t>ARTĂ ŞI CREAŢIE</a:t>
          </a:r>
          <a:endParaRPr lang="ro-RO" dirty="0"/>
        </a:p>
      </dgm:t>
    </dgm:pt>
    <dgm:pt modelId="{AA90F3EF-91C0-4652-BD1D-1A6788CE8BDA}" type="parTrans" cxnId="{96DC200F-8542-4326-A46F-EE1947A38DF3}">
      <dgm:prSet/>
      <dgm:spPr/>
      <dgm:t>
        <a:bodyPr/>
        <a:lstStyle/>
        <a:p>
          <a:endParaRPr lang="ro-RO"/>
        </a:p>
      </dgm:t>
    </dgm:pt>
    <dgm:pt modelId="{922AC9B1-5DE2-4CB2-BC3B-76B1CB5A76B1}" type="sibTrans" cxnId="{96DC200F-8542-4326-A46F-EE1947A38DF3}">
      <dgm:prSet/>
      <dgm:spPr/>
      <dgm:t>
        <a:bodyPr/>
        <a:lstStyle/>
        <a:p>
          <a:endParaRPr lang="ro-RO"/>
        </a:p>
      </dgm:t>
    </dgm:pt>
    <dgm:pt modelId="{D0D067A0-44DA-47F9-A86D-095831FA2E9F}">
      <dgm:prSet/>
      <dgm:spPr/>
      <dgm:t>
        <a:bodyPr/>
        <a:lstStyle/>
        <a:p>
          <a:pPr rtl="0"/>
          <a:r>
            <a:rPr lang="ro-RO" dirty="0" smtClean="0"/>
            <a:t>CURS </a:t>
          </a:r>
          <a:r>
            <a:rPr lang="en-US" dirty="0" smtClean="0"/>
            <a:t> DE DANS</a:t>
          </a:r>
          <a:endParaRPr lang="ro-RO" dirty="0"/>
        </a:p>
      </dgm:t>
    </dgm:pt>
    <dgm:pt modelId="{AF983983-0194-484B-BE13-891393A5CE9B}" type="parTrans" cxnId="{0A5E2FBB-3CA9-47C1-8837-9617EA527D21}">
      <dgm:prSet/>
      <dgm:spPr/>
      <dgm:t>
        <a:bodyPr/>
        <a:lstStyle/>
        <a:p>
          <a:endParaRPr lang="ro-RO"/>
        </a:p>
      </dgm:t>
    </dgm:pt>
    <dgm:pt modelId="{DD74318C-818B-43FF-94B6-F983705781D7}" type="sibTrans" cxnId="{0A5E2FBB-3CA9-47C1-8837-9617EA527D21}">
      <dgm:prSet/>
      <dgm:spPr/>
      <dgm:t>
        <a:bodyPr/>
        <a:lstStyle/>
        <a:p>
          <a:endParaRPr lang="ro-RO"/>
        </a:p>
      </dgm:t>
    </dgm:pt>
    <dgm:pt modelId="{45F6DD77-D024-4DBE-88A6-74C6A7B35747}">
      <dgm:prSet/>
      <dgm:spPr/>
      <dgm:t>
        <a:bodyPr/>
        <a:lstStyle/>
        <a:p>
          <a:pPr rtl="0"/>
          <a:r>
            <a:rPr lang="en-US" dirty="0" smtClean="0"/>
            <a:t>ORA VESELIEI</a:t>
          </a:r>
          <a:endParaRPr lang="ro-RO" dirty="0"/>
        </a:p>
      </dgm:t>
    </dgm:pt>
    <dgm:pt modelId="{9E1165D2-DBD2-49C4-B160-CCB70666C5C9}" type="parTrans" cxnId="{A16D2CF2-3BC1-4C2E-AEF1-6CFD9ED45D3D}">
      <dgm:prSet/>
      <dgm:spPr/>
      <dgm:t>
        <a:bodyPr/>
        <a:lstStyle/>
        <a:p>
          <a:endParaRPr lang="ro-RO"/>
        </a:p>
      </dgm:t>
    </dgm:pt>
    <dgm:pt modelId="{11F529B9-68C4-40F7-AD94-31D3339A1D44}" type="sibTrans" cxnId="{A16D2CF2-3BC1-4C2E-AEF1-6CFD9ED45D3D}">
      <dgm:prSet/>
      <dgm:spPr/>
      <dgm:t>
        <a:bodyPr/>
        <a:lstStyle/>
        <a:p>
          <a:endParaRPr lang="ro-RO"/>
        </a:p>
      </dgm:t>
    </dgm:pt>
    <dgm:pt modelId="{93798859-7698-4480-AC2D-290BFEDCCC21}" type="pres">
      <dgm:prSet presAssocID="{AD05729A-EE4D-42DF-9FF7-DC522112A5BD}" presName="Name0" presStyleCnt="0">
        <dgm:presLayoutVars>
          <dgm:dir/>
          <dgm:animLvl val="lvl"/>
          <dgm:resizeHandles val="exact"/>
        </dgm:presLayoutVars>
      </dgm:prSet>
      <dgm:spPr/>
      <dgm:t>
        <a:bodyPr/>
        <a:lstStyle/>
        <a:p>
          <a:endParaRPr lang="ro-RO"/>
        </a:p>
      </dgm:t>
    </dgm:pt>
    <dgm:pt modelId="{BC029B2F-F16C-4310-A66E-C03FFB72E435}" type="pres">
      <dgm:prSet presAssocID="{ED97F076-F8FA-4285-9C99-2500DEDCEA00}" presName="linNode" presStyleCnt="0"/>
      <dgm:spPr/>
      <dgm:t>
        <a:bodyPr/>
        <a:lstStyle/>
        <a:p>
          <a:endParaRPr lang="ro-RO"/>
        </a:p>
      </dgm:t>
    </dgm:pt>
    <dgm:pt modelId="{D906F693-6AB4-44BB-9368-252B2813CE3E}" type="pres">
      <dgm:prSet presAssocID="{ED97F076-F8FA-4285-9C99-2500DEDCEA00}" presName="parentText" presStyleLbl="node1" presStyleIdx="0" presStyleCnt="4">
        <dgm:presLayoutVars>
          <dgm:chMax val="1"/>
          <dgm:bulletEnabled val="1"/>
        </dgm:presLayoutVars>
      </dgm:prSet>
      <dgm:spPr/>
      <dgm:t>
        <a:bodyPr/>
        <a:lstStyle/>
        <a:p>
          <a:endParaRPr lang="ro-RO"/>
        </a:p>
      </dgm:t>
    </dgm:pt>
    <dgm:pt modelId="{665A566C-3ED5-40DB-A321-8B0AB671986A}" type="pres">
      <dgm:prSet presAssocID="{57A57692-0F52-446B-839D-739BDC9E9090}" presName="sp" presStyleCnt="0"/>
      <dgm:spPr/>
      <dgm:t>
        <a:bodyPr/>
        <a:lstStyle/>
        <a:p>
          <a:endParaRPr lang="ro-RO"/>
        </a:p>
      </dgm:t>
    </dgm:pt>
    <dgm:pt modelId="{1CCF2F07-A1BF-48B5-8CD4-C3E26A321EFC}" type="pres">
      <dgm:prSet presAssocID="{35F93F52-8AF3-40D5-A2AD-744B8BCE9289}" presName="linNode" presStyleCnt="0"/>
      <dgm:spPr/>
      <dgm:t>
        <a:bodyPr/>
        <a:lstStyle/>
        <a:p>
          <a:endParaRPr lang="ro-RO"/>
        </a:p>
      </dgm:t>
    </dgm:pt>
    <dgm:pt modelId="{E5C4C760-34C7-4972-9920-4E8B2E72830F}" type="pres">
      <dgm:prSet presAssocID="{35F93F52-8AF3-40D5-A2AD-744B8BCE9289}" presName="parentText" presStyleLbl="node1" presStyleIdx="1" presStyleCnt="4">
        <dgm:presLayoutVars>
          <dgm:chMax val="1"/>
          <dgm:bulletEnabled val="1"/>
        </dgm:presLayoutVars>
      </dgm:prSet>
      <dgm:spPr/>
      <dgm:t>
        <a:bodyPr/>
        <a:lstStyle/>
        <a:p>
          <a:endParaRPr lang="ro-RO"/>
        </a:p>
      </dgm:t>
    </dgm:pt>
    <dgm:pt modelId="{7CDB3BB8-A4B3-4BB0-9BFC-619AA60828E0}" type="pres">
      <dgm:prSet presAssocID="{922AC9B1-5DE2-4CB2-BC3B-76B1CB5A76B1}" presName="sp" presStyleCnt="0"/>
      <dgm:spPr/>
      <dgm:t>
        <a:bodyPr/>
        <a:lstStyle/>
        <a:p>
          <a:endParaRPr lang="ro-RO"/>
        </a:p>
      </dgm:t>
    </dgm:pt>
    <dgm:pt modelId="{7FFBECBD-1CDF-45BE-AD67-C9DEBDDD25B6}" type="pres">
      <dgm:prSet presAssocID="{D0D067A0-44DA-47F9-A86D-095831FA2E9F}" presName="linNode" presStyleCnt="0"/>
      <dgm:spPr/>
      <dgm:t>
        <a:bodyPr/>
        <a:lstStyle/>
        <a:p>
          <a:endParaRPr lang="ro-RO"/>
        </a:p>
      </dgm:t>
    </dgm:pt>
    <dgm:pt modelId="{36B96011-D2DF-46FF-8386-3639B0AD4368}" type="pres">
      <dgm:prSet presAssocID="{D0D067A0-44DA-47F9-A86D-095831FA2E9F}" presName="parentText" presStyleLbl="node1" presStyleIdx="2" presStyleCnt="4">
        <dgm:presLayoutVars>
          <dgm:chMax val="1"/>
          <dgm:bulletEnabled val="1"/>
        </dgm:presLayoutVars>
      </dgm:prSet>
      <dgm:spPr/>
      <dgm:t>
        <a:bodyPr/>
        <a:lstStyle/>
        <a:p>
          <a:endParaRPr lang="ro-RO"/>
        </a:p>
      </dgm:t>
    </dgm:pt>
    <dgm:pt modelId="{748EBE0A-0D2B-46BA-BE1E-16B8C4BC4937}" type="pres">
      <dgm:prSet presAssocID="{DD74318C-818B-43FF-94B6-F983705781D7}" presName="sp" presStyleCnt="0"/>
      <dgm:spPr/>
      <dgm:t>
        <a:bodyPr/>
        <a:lstStyle/>
        <a:p>
          <a:endParaRPr lang="ro-RO"/>
        </a:p>
      </dgm:t>
    </dgm:pt>
    <dgm:pt modelId="{822CD6A4-FB90-4886-88DE-9148790FC1A6}" type="pres">
      <dgm:prSet presAssocID="{45F6DD77-D024-4DBE-88A6-74C6A7B35747}" presName="linNode" presStyleCnt="0"/>
      <dgm:spPr/>
      <dgm:t>
        <a:bodyPr/>
        <a:lstStyle/>
        <a:p>
          <a:endParaRPr lang="ro-RO"/>
        </a:p>
      </dgm:t>
    </dgm:pt>
    <dgm:pt modelId="{1E8CB0AC-9B6E-4721-91E1-2238A7B1E11C}" type="pres">
      <dgm:prSet presAssocID="{45F6DD77-D024-4DBE-88A6-74C6A7B35747}" presName="parentText" presStyleLbl="node1" presStyleIdx="3" presStyleCnt="4">
        <dgm:presLayoutVars>
          <dgm:chMax val="1"/>
          <dgm:bulletEnabled val="1"/>
        </dgm:presLayoutVars>
      </dgm:prSet>
      <dgm:spPr/>
      <dgm:t>
        <a:bodyPr/>
        <a:lstStyle/>
        <a:p>
          <a:endParaRPr lang="ro-RO"/>
        </a:p>
      </dgm:t>
    </dgm:pt>
  </dgm:ptLst>
  <dgm:cxnLst>
    <dgm:cxn modelId="{0A5E2FBB-3CA9-47C1-8837-9617EA527D21}" srcId="{AD05729A-EE4D-42DF-9FF7-DC522112A5BD}" destId="{D0D067A0-44DA-47F9-A86D-095831FA2E9F}" srcOrd="2" destOrd="0" parTransId="{AF983983-0194-484B-BE13-891393A5CE9B}" sibTransId="{DD74318C-818B-43FF-94B6-F983705781D7}"/>
    <dgm:cxn modelId="{6F38A96A-8B98-4965-8EB4-410E4357A025}" srcId="{AD05729A-EE4D-42DF-9FF7-DC522112A5BD}" destId="{ED97F076-F8FA-4285-9C99-2500DEDCEA00}" srcOrd="0" destOrd="0" parTransId="{D45D6A66-99FB-4979-8FD1-70E16CFC64D7}" sibTransId="{57A57692-0F52-446B-839D-739BDC9E9090}"/>
    <dgm:cxn modelId="{718CC05F-8FC5-46CB-A492-2550600A4C97}" type="presOf" srcId="{AD05729A-EE4D-42DF-9FF7-DC522112A5BD}" destId="{93798859-7698-4480-AC2D-290BFEDCCC21}" srcOrd="0" destOrd="0" presId="urn:microsoft.com/office/officeart/2005/8/layout/vList5"/>
    <dgm:cxn modelId="{96DC200F-8542-4326-A46F-EE1947A38DF3}" srcId="{AD05729A-EE4D-42DF-9FF7-DC522112A5BD}" destId="{35F93F52-8AF3-40D5-A2AD-744B8BCE9289}" srcOrd="1" destOrd="0" parTransId="{AA90F3EF-91C0-4652-BD1D-1A6788CE8BDA}" sibTransId="{922AC9B1-5DE2-4CB2-BC3B-76B1CB5A76B1}"/>
    <dgm:cxn modelId="{85171A60-D452-4B76-9371-DA500786B546}" type="presOf" srcId="{ED97F076-F8FA-4285-9C99-2500DEDCEA00}" destId="{D906F693-6AB4-44BB-9368-252B2813CE3E}" srcOrd="0" destOrd="0" presId="urn:microsoft.com/office/officeart/2005/8/layout/vList5"/>
    <dgm:cxn modelId="{C81C7369-E6D1-44F4-85E1-FAB3240009AD}" type="presOf" srcId="{D0D067A0-44DA-47F9-A86D-095831FA2E9F}" destId="{36B96011-D2DF-46FF-8386-3639B0AD4368}" srcOrd="0" destOrd="0" presId="urn:microsoft.com/office/officeart/2005/8/layout/vList5"/>
    <dgm:cxn modelId="{FB531312-6E3C-4A3C-AD46-87F2F2FDE2A3}" type="presOf" srcId="{45F6DD77-D024-4DBE-88A6-74C6A7B35747}" destId="{1E8CB0AC-9B6E-4721-91E1-2238A7B1E11C}" srcOrd="0" destOrd="0" presId="urn:microsoft.com/office/officeart/2005/8/layout/vList5"/>
    <dgm:cxn modelId="{AF1DCE88-8090-48DD-A02B-832D214EA5C7}" type="presOf" srcId="{35F93F52-8AF3-40D5-A2AD-744B8BCE9289}" destId="{E5C4C760-34C7-4972-9920-4E8B2E72830F}" srcOrd="0" destOrd="0" presId="urn:microsoft.com/office/officeart/2005/8/layout/vList5"/>
    <dgm:cxn modelId="{A16D2CF2-3BC1-4C2E-AEF1-6CFD9ED45D3D}" srcId="{AD05729A-EE4D-42DF-9FF7-DC522112A5BD}" destId="{45F6DD77-D024-4DBE-88A6-74C6A7B35747}" srcOrd="3" destOrd="0" parTransId="{9E1165D2-DBD2-49C4-B160-CCB70666C5C9}" sibTransId="{11F529B9-68C4-40F7-AD94-31D3339A1D44}"/>
    <dgm:cxn modelId="{E9FF72A6-443D-4C7A-8204-704DD095BA68}" type="presParOf" srcId="{93798859-7698-4480-AC2D-290BFEDCCC21}" destId="{BC029B2F-F16C-4310-A66E-C03FFB72E435}" srcOrd="0" destOrd="0" presId="urn:microsoft.com/office/officeart/2005/8/layout/vList5"/>
    <dgm:cxn modelId="{42E4C614-762F-40D9-BD9E-79F1A7CFFD1A}" type="presParOf" srcId="{BC029B2F-F16C-4310-A66E-C03FFB72E435}" destId="{D906F693-6AB4-44BB-9368-252B2813CE3E}" srcOrd="0" destOrd="0" presId="urn:microsoft.com/office/officeart/2005/8/layout/vList5"/>
    <dgm:cxn modelId="{CA76B728-EF81-446B-B086-417943762CCA}" type="presParOf" srcId="{93798859-7698-4480-AC2D-290BFEDCCC21}" destId="{665A566C-3ED5-40DB-A321-8B0AB671986A}" srcOrd="1" destOrd="0" presId="urn:microsoft.com/office/officeart/2005/8/layout/vList5"/>
    <dgm:cxn modelId="{A75B07DE-56F9-41A9-A74B-9E9B3F9C122E}" type="presParOf" srcId="{93798859-7698-4480-AC2D-290BFEDCCC21}" destId="{1CCF2F07-A1BF-48B5-8CD4-C3E26A321EFC}" srcOrd="2" destOrd="0" presId="urn:microsoft.com/office/officeart/2005/8/layout/vList5"/>
    <dgm:cxn modelId="{F7DD3051-7C5F-4CC1-879E-AC376CF858B5}" type="presParOf" srcId="{1CCF2F07-A1BF-48B5-8CD4-C3E26A321EFC}" destId="{E5C4C760-34C7-4972-9920-4E8B2E72830F}" srcOrd="0" destOrd="0" presId="urn:microsoft.com/office/officeart/2005/8/layout/vList5"/>
    <dgm:cxn modelId="{5FBECF49-BEAC-46B9-BF8B-AC781FAD08FE}" type="presParOf" srcId="{93798859-7698-4480-AC2D-290BFEDCCC21}" destId="{7CDB3BB8-A4B3-4BB0-9BFC-619AA60828E0}" srcOrd="3" destOrd="0" presId="urn:microsoft.com/office/officeart/2005/8/layout/vList5"/>
    <dgm:cxn modelId="{469566C7-2F27-408A-B51D-21ADA4DBF9CC}" type="presParOf" srcId="{93798859-7698-4480-AC2D-290BFEDCCC21}" destId="{7FFBECBD-1CDF-45BE-AD67-C9DEBDDD25B6}" srcOrd="4" destOrd="0" presId="urn:microsoft.com/office/officeart/2005/8/layout/vList5"/>
    <dgm:cxn modelId="{61FFD22A-568C-4954-BDD1-802B363618DC}" type="presParOf" srcId="{7FFBECBD-1CDF-45BE-AD67-C9DEBDDD25B6}" destId="{36B96011-D2DF-46FF-8386-3639B0AD4368}" srcOrd="0" destOrd="0" presId="urn:microsoft.com/office/officeart/2005/8/layout/vList5"/>
    <dgm:cxn modelId="{74DF9925-EFD2-4E2E-8F12-7FF84293E4A5}" type="presParOf" srcId="{93798859-7698-4480-AC2D-290BFEDCCC21}" destId="{748EBE0A-0D2B-46BA-BE1E-16B8C4BC4937}" srcOrd="5" destOrd="0" presId="urn:microsoft.com/office/officeart/2005/8/layout/vList5"/>
    <dgm:cxn modelId="{A364E262-2D19-4948-9F79-688879E0F4AD}" type="presParOf" srcId="{93798859-7698-4480-AC2D-290BFEDCCC21}" destId="{822CD6A4-FB90-4886-88DE-9148790FC1A6}" srcOrd="6" destOrd="0" presId="urn:microsoft.com/office/officeart/2005/8/layout/vList5"/>
    <dgm:cxn modelId="{820B481D-4CB8-4FC0-BD59-93857B928AEE}" type="presParOf" srcId="{822CD6A4-FB90-4886-88DE-9148790FC1A6}" destId="{1E8CB0AC-9B6E-4721-91E1-2238A7B1E11C}" srcOrd="0" destOrd="0" presId="urn:microsoft.com/office/officeart/2005/8/layout/vList5"/>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09955D-4719-4E9C-B18A-A7DBA867B557}"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ro-RO"/>
        </a:p>
      </dgm:t>
    </dgm:pt>
    <dgm:pt modelId="{67BD6BC1-C36C-4978-B2CC-C043EF832499}">
      <dgm:prSet custT="1"/>
      <dgm:spPr/>
      <dgm:t>
        <a:bodyPr/>
        <a:lstStyle/>
        <a:p>
          <a:pPr rtl="0"/>
          <a:r>
            <a:rPr lang="ro-RO" sz="1800" b="1" dirty="0" smtClean="0"/>
            <a:t>VINERI</a:t>
          </a:r>
          <a:endParaRPr lang="ro-RO" sz="1800" b="1" dirty="0"/>
        </a:p>
      </dgm:t>
    </dgm:pt>
    <dgm:pt modelId="{88DEF896-B94D-43EE-AED1-6FFC23D47F76}" type="parTrans" cxnId="{5D8941E8-B15F-4D1F-A3CC-D41D40EB8AB1}">
      <dgm:prSet/>
      <dgm:spPr/>
      <dgm:t>
        <a:bodyPr/>
        <a:lstStyle/>
        <a:p>
          <a:endParaRPr lang="ro-RO"/>
        </a:p>
      </dgm:t>
    </dgm:pt>
    <dgm:pt modelId="{FF4A2D67-D223-44EA-9C1A-295448ADE3DB}" type="sibTrans" cxnId="{5D8941E8-B15F-4D1F-A3CC-D41D40EB8AB1}">
      <dgm:prSet/>
      <dgm:spPr/>
      <dgm:t>
        <a:bodyPr/>
        <a:lstStyle/>
        <a:p>
          <a:endParaRPr lang="ro-RO"/>
        </a:p>
      </dgm:t>
    </dgm:pt>
    <dgm:pt modelId="{D062E015-3BC9-47B2-B62E-9C6ECBDE0183}">
      <dgm:prSet custT="1"/>
      <dgm:spPr/>
      <dgm:t>
        <a:bodyPr/>
        <a:lstStyle/>
        <a:p>
          <a:pPr rtl="0"/>
          <a:r>
            <a:rPr lang="ro-RO" sz="1600" dirty="0" smtClean="0"/>
            <a:t>LIMBA ENGLEZĂ</a:t>
          </a:r>
          <a:endParaRPr lang="ro-RO" sz="1600" dirty="0"/>
        </a:p>
      </dgm:t>
    </dgm:pt>
    <dgm:pt modelId="{0B448CAE-2A43-45C8-A6AC-EF5AD84DED2A}" type="parTrans" cxnId="{87A19983-7F09-4534-A04F-EFA698421294}">
      <dgm:prSet/>
      <dgm:spPr/>
      <dgm:t>
        <a:bodyPr/>
        <a:lstStyle/>
        <a:p>
          <a:endParaRPr lang="ro-RO"/>
        </a:p>
      </dgm:t>
    </dgm:pt>
    <dgm:pt modelId="{1AFA7235-F696-4FD3-B86E-AD7CB03F62E6}" type="sibTrans" cxnId="{87A19983-7F09-4534-A04F-EFA698421294}">
      <dgm:prSet/>
      <dgm:spPr/>
      <dgm:t>
        <a:bodyPr/>
        <a:lstStyle/>
        <a:p>
          <a:endParaRPr lang="ro-RO"/>
        </a:p>
      </dgm:t>
    </dgm:pt>
    <dgm:pt modelId="{7663CAF8-AD20-4B0D-90BE-41C2931C69A7}">
      <dgm:prSet/>
      <dgm:spPr/>
      <dgm:t>
        <a:bodyPr/>
        <a:lstStyle/>
        <a:p>
          <a:pPr rtl="0"/>
          <a:r>
            <a:rPr lang="ro-RO" dirty="0" smtClean="0"/>
            <a:t>SĂ ŞTIM MAI MULTE, SĂ FIM MAI BUNI</a:t>
          </a:r>
          <a:endParaRPr lang="ro-RO" dirty="0"/>
        </a:p>
      </dgm:t>
    </dgm:pt>
    <dgm:pt modelId="{F0BCBFA9-CB71-4F0D-849C-803DA17C502A}" type="parTrans" cxnId="{FF0924BE-0240-4F08-8E64-3E39FE3CF627}">
      <dgm:prSet/>
      <dgm:spPr/>
      <dgm:t>
        <a:bodyPr/>
        <a:lstStyle/>
        <a:p>
          <a:endParaRPr lang="ro-RO"/>
        </a:p>
      </dgm:t>
    </dgm:pt>
    <dgm:pt modelId="{89A009BB-8ADC-44C3-BA49-0699008EF680}" type="sibTrans" cxnId="{FF0924BE-0240-4F08-8E64-3E39FE3CF627}">
      <dgm:prSet/>
      <dgm:spPr/>
      <dgm:t>
        <a:bodyPr/>
        <a:lstStyle/>
        <a:p>
          <a:endParaRPr lang="ro-RO"/>
        </a:p>
      </dgm:t>
    </dgm:pt>
    <dgm:pt modelId="{08559E16-8453-4235-AD39-030AAF434F5D}">
      <dgm:prSet custT="1"/>
      <dgm:spPr/>
      <dgm:t>
        <a:bodyPr/>
        <a:lstStyle/>
        <a:p>
          <a:pPr rtl="0"/>
          <a:r>
            <a:rPr lang="en-US" sz="1200" dirty="0" smtClean="0"/>
            <a:t>“</a:t>
          </a:r>
          <a:r>
            <a:rPr lang="ro-RO" sz="1400" dirty="0" smtClean="0"/>
            <a:t>TWEETY TE ÎNVAŢĂ</a:t>
          </a:r>
          <a:r>
            <a:rPr lang="en-US" sz="1400" dirty="0" smtClean="0"/>
            <a:t>”</a:t>
          </a:r>
          <a:endParaRPr lang="ro-RO" sz="1400" dirty="0"/>
        </a:p>
      </dgm:t>
    </dgm:pt>
    <dgm:pt modelId="{A4B4AD58-1674-420A-BE7C-3905F17F7A3C}" type="sibTrans" cxnId="{866098CD-949B-45D0-83BD-A7DC14F64809}">
      <dgm:prSet/>
      <dgm:spPr/>
      <dgm:t>
        <a:bodyPr/>
        <a:lstStyle/>
        <a:p>
          <a:endParaRPr lang="ro-RO"/>
        </a:p>
      </dgm:t>
    </dgm:pt>
    <dgm:pt modelId="{61AD0ABA-126D-4C19-B193-396AE37CC708}" type="parTrans" cxnId="{866098CD-949B-45D0-83BD-A7DC14F64809}">
      <dgm:prSet/>
      <dgm:spPr/>
      <dgm:t>
        <a:bodyPr/>
        <a:lstStyle/>
        <a:p>
          <a:endParaRPr lang="ro-RO"/>
        </a:p>
      </dgm:t>
    </dgm:pt>
    <dgm:pt modelId="{2B4BF575-8BA6-4FA6-AE8B-EC362C3AD64A}" type="pres">
      <dgm:prSet presAssocID="{BA09955D-4719-4E9C-B18A-A7DBA867B557}" presName="Name0" presStyleCnt="0">
        <dgm:presLayoutVars>
          <dgm:dir/>
          <dgm:animLvl val="lvl"/>
          <dgm:resizeHandles val="exact"/>
        </dgm:presLayoutVars>
      </dgm:prSet>
      <dgm:spPr/>
      <dgm:t>
        <a:bodyPr/>
        <a:lstStyle/>
        <a:p>
          <a:endParaRPr lang="ro-RO"/>
        </a:p>
      </dgm:t>
    </dgm:pt>
    <dgm:pt modelId="{2BC10988-686C-4344-A84D-D128F87D27B0}" type="pres">
      <dgm:prSet presAssocID="{67BD6BC1-C36C-4978-B2CC-C043EF832499}" presName="linNode" presStyleCnt="0"/>
      <dgm:spPr/>
      <dgm:t>
        <a:bodyPr/>
        <a:lstStyle/>
        <a:p>
          <a:endParaRPr lang="ro-RO"/>
        </a:p>
      </dgm:t>
    </dgm:pt>
    <dgm:pt modelId="{2556F252-0C59-4549-BE30-0E263633A50A}" type="pres">
      <dgm:prSet presAssocID="{67BD6BC1-C36C-4978-B2CC-C043EF832499}" presName="parentText" presStyleLbl="node1" presStyleIdx="0" presStyleCnt="4">
        <dgm:presLayoutVars>
          <dgm:chMax val="1"/>
          <dgm:bulletEnabled val="1"/>
        </dgm:presLayoutVars>
      </dgm:prSet>
      <dgm:spPr/>
      <dgm:t>
        <a:bodyPr/>
        <a:lstStyle/>
        <a:p>
          <a:endParaRPr lang="ro-RO"/>
        </a:p>
      </dgm:t>
    </dgm:pt>
    <dgm:pt modelId="{2AF4B3BA-018F-4490-A0A7-D2CC44484816}" type="pres">
      <dgm:prSet presAssocID="{FF4A2D67-D223-44EA-9C1A-295448ADE3DB}" presName="sp" presStyleCnt="0"/>
      <dgm:spPr/>
      <dgm:t>
        <a:bodyPr/>
        <a:lstStyle/>
        <a:p>
          <a:endParaRPr lang="ro-RO"/>
        </a:p>
      </dgm:t>
    </dgm:pt>
    <dgm:pt modelId="{BCF6E49D-4B17-46C9-8A0E-363A0613E425}" type="pres">
      <dgm:prSet presAssocID="{D062E015-3BC9-47B2-B62E-9C6ECBDE0183}" presName="linNode" presStyleCnt="0"/>
      <dgm:spPr/>
      <dgm:t>
        <a:bodyPr/>
        <a:lstStyle/>
        <a:p>
          <a:endParaRPr lang="ro-RO"/>
        </a:p>
      </dgm:t>
    </dgm:pt>
    <dgm:pt modelId="{8E1927F1-273B-4509-91A5-85EDAF71CEAD}" type="pres">
      <dgm:prSet presAssocID="{D062E015-3BC9-47B2-B62E-9C6ECBDE0183}" presName="parentText" presStyleLbl="node1" presStyleIdx="1" presStyleCnt="4">
        <dgm:presLayoutVars>
          <dgm:chMax val="1"/>
          <dgm:bulletEnabled val="1"/>
        </dgm:presLayoutVars>
      </dgm:prSet>
      <dgm:spPr/>
      <dgm:t>
        <a:bodyPr/>
        <a:lstStyle/>
        <a:p>
          <a:endParaRPr lang="ro-RO"/>
        </a:p>
      </dgm:t>
    </dgm:pt>
    <dgm:pt modelId="{876B8F7D-BED4-4FBC-A185-03BF537D4C59}" type="pres">
      <dgm:prSet presAssocID="{1AFA7235-F696-4FD3-B86E-AD7CB03F62E6}" presName="sp" presStyleCnt="0"/>
      <dgm:spPr/>
      <dgm:t>
        <a:bodyPr/>
        <a:lstStyle/>
        <a:p>
          <a:endParaRPr lang="ro-RO"/>
        </a:p>
      </dgm:t>
    </dgm:pt>
    <dgm:pt modelId="{AF801397-66CE-4331-976E-2FEDC34CF8CD}" type="pres">
      <dgm:prSet presAssocID="{7663CAF8-AD20-4B0D-90BE-41C2931C69A7}" presName="linNode" presStyleCnt="0"/>
      <dgm:spPr/>
      <dgm:t>
        <a:bodyPr/>
        <a:lstStyle/>
        <a:p>
          <a:endParaRPr lang="ro-RO"/>
        </a:p>
      </dgm:t>
    </dgm:pt>
    <dgm:pt modelId="{B327794B-C3DA-4883-B2A3-17DF66D0A8AA}" type="pres">
      <dgm:prSet presAssocID="{7663CAF8-AD20-4B0D-90BE-41C2931C69A7}" presName="parentText" presStyleLbl="node1" presStyleIdx="2" presStyleCnt="4">
        <dgm:presLayoutVars>
          <dgm:chMax val="1"/>
          <dgm:bulletEnabled val="1"/>
        </dgm:presLayoutVars>
      </dgm:prSet>
      <dgm:spPr/>
      <dgm:t>
        <a:bodyPr/>
        <a:lstStyle/>
        <a:p>
          <a:endParaRPr lang="ro-RO"/>
        </a:p>
      </dgm:t>
    </dgm:pt>
    <dgm:pt modelId="{D6BBB7DE-F2CA-4EA1-8688-4227D20C429A}" type="pres">
      <dgm:prSet presAssocID="{89A009BB-8ADC-44C3-BA49-0699008EF680}" presName="sp" presStyleCnt="0"/>
      <dgm:spPr/>
      <dgm:t>
        <a:bodyPr/>
        <a:lstStyle/>
        <a:p>
          <a:endParaRPr lang="ro-RO"/>
        </a:p>
      </dgm:t>
    </dgm:pt>
    <dgm:pt modelId="{5C1437D0-27D3-488F-9738-34D03E9E485D}" type="pres">
      <dgm:prSet presAssocID="{08559E16-8453-4235-AD39-030AAF434F5D}" presName="linNode" presStyleCnt="0"/>
      <dgm:spPr/>
      <dgm:t>
        <a:bodyPr/>
        <a:lstStyle/>
        <a:p>
          <a:endParaRPr lang="ro-RO"/>
        </a:p>
      </dgm:t>
    </dgm:pt>
    <dgm:pt modelId="{DDF4B383-E8F7-4351-BB79-F6BDB6F06BD6}" type="pres">
      <dgm:prSet presAssocID="{08559E16-8453-4235-AD39-030AAF434F5D}" presName="parentText" presStyleLbl="node1" presStyleIdx="3" presStyleCnt="4">
        <dgm:presLayoutVars>
          <dgm:chMax val="1"/>
          <dgm:bulletEnabled val="1"/>
        </dgm:presLayoutVars>
      </dgm:prSet>
      <dgm:spPr/>
      <dgm:t>
        <a:bodyPr/>
        <a:lstStyle/>
        <a:p>
          <a:endParaRPr lang="ro-RO"/>
        </a:p>
      </dgm:t>
    </dgm:pt>
  </dgm:ptLst>
  <dgm:cxnLst>
    <dgm:cxn modelId="{87A19983-7F09-4534-A04F-EFA698421294}" srcId="{BA09955D-4719-4E9C-B18A-A7DBA867B557}" destId="{D062E015-3BC9-47B2-B62E-9C6ECBDE0183}" srcOrd="1" destOrd="0" parTransId="{0B448CAE-2A43-45C8-A6AC-EF5AD84DED2A}" sibTransId="{1AFA7235-F696-4FD3-B86E-AD7CB03F62E6}"/>
    <dgm:cxn modelId="{866098CD-949B-45D0-83BD-A7DC14F64809}" srcId="{BA09955D-4719-4E9C-B18A-A7DBA867B557}" destId="{08559E16-8453-4235-AD39-030AAF434F5D}" srcOrd="3" destOrd="0" parTransId="{61AD0ABA-126D-4C19-B193-396AE37CC708}" sibTransId="{A4B4AD58-1674-420A-BE7C-3905F17F7A3C}"/>
    <dgm:cxn modelId="{5D8941E8-B15F-4D1F-A3CC-D41D40EB8AB1}" srcId="{BA09955D-4719-4E9C-B18A-A7DBA867B557}" destId="{67BD6BC1-C36C-4978-B2CC-C043EF832499}" srcOrd="0" destOrd="0" parTransId="{88DEF896-B94D-43EE-AED1-6FFC23D47F76}" sibTransId="{FF4A2D67-D223-44EA-9C1A-295448ADE3DB}"/>
    <dgm:cxn modelId="{1D8451B7-F4A8-4151-95A9-861900CEE6BC}" type="presOf" srcId="{67BD6BC1-C36C-4978-B2CC-C043EF832499}" destId="{2556F252-0C59-4549-BE30-0E263633A50A}" srcOrd="0" destOrd="0" presId="urn:microsoft.com/office/officeart/2005/8/layout/vList5"/>
    <dgm:cxn modelId="{402171E9-FEA5-4DC6-9636-38BA7E18802C}" type="presOf" srcId="{7663CAF8-AD20-4B0D-90BE-41C2931C69A7}" destId="{B327794B-C3DA-4883-B2A3-17DF66D0A8AA}" srcOrd="0" destOrd="0" presId="urn:microsoft.com/office/officeart/2005/8/layout/vList5"/>
    <dgm:cxn modelId="{C17C6C52-EFB4-4247-9F97-DEA807D1D173}" type="presOf" srcId="{08559E16-8453-4235-AD39-030AAF434F5D}" destId="{DDF4B383-E8F7-4351-BB79-F6BDB6F06BD6}" srcOrd="0" destOrd="0" presId="urn:microsoft.com/office/officeart/2005/8/layout/vList5"/>
    <dgm:cxn modelId="{A715F392-4194-4883-84F7-CAD468403D0E}" type="presOf" srcId="{D062E015-3BC9-47B2-B62E-9C6ECBDE0183}" destId="{8E1927F1-273B-4509-91A5-85EDAF71CEAD}" srcOrd="0" destOrd="0" presId="urn:microsoft.com/office/officeart/2005/8/layout/vList5"/>
    <dgm:cxn modelId="{9DC7EDAA-6F84-4DEF-B50D-5748DEEF80F9}" type="presOf" srcId="{BA09955D-4719-4E9C-B18A-A7DBA867B557}" destId="{2B4BF575-8BA6-4FA6-AE8B-EC362C3AD64A}" srcOrd="0" destOrd="0" presId="urn:microsoft.com/office/officeart/2005/8/layout/vList5"/>
    <dgm:cxn modelId="{FF0924BE-0240-4F08-8E64-3E39FE3CF627}" srcId="{BA09955D-4719-4E9C-B18A-A7DBA867B557}" destId="{7663CAF8-AD20-4B0D-90BE-41C2931C69A7}" srcOrd="2" destOrd="0" parTransId="{F0BCBFA9-CB71-4F0D-849C-803DA17C502A}" sibTransId="{89A009BB-8ADC-44C3-BA49-0699008EF680}"/>
    <dgm:cxn modelId="{95F59104-A5DA-4806-9B07-C00F60778B97}" type="presParOf" srcId="{2B4BF575-8BA6-4FA6-AE8B-EC362C3AD64A}" destId="{2BC10988-686C-4344-A84D-D128F87D27B0}" srcOrd="0" destOrd="0" presId="urn:microsoft.com/office/officeart/2005/8/layout/vList5"/>
    <dgm:cxn modelId="{5D75B215-0160-406D-8D01-65BDEB137339}" type="presParOf" srcId="{2BC10988-686C-4344-A84D-D128F87D27B0}" destId="{2556F252-0C59-4549-BE30-0E263633A50A}" srcOrd="0" destOrd="0" presId="urn:microsoft.com/office/officeart/2005/8/layout/vList5"/>
    <dgm:cxn modelId="{0913C230-6AFE-4D06-92E7-02A126AC4796}" type="presParOf" srcId="{2B4BF575-8BA6-4FA6-AE8B-EC362C3AD64A}" destId="{2AF4B3BA-018F-4490-A0A7-D2CC44484816}" srcOrd="1" destOrd="0" presId="urn:microsoft.com/office/officeart/2005/8/layout/vList5"/>
    <dgm:cxn modelId="{EF063BBD-D17F-44C9-824E-1C55A4E47505}" type="presParOf" srcId="{2B4BF575-8BA6-4FA6-AE8B-EC362C3AD64A}" destId="{BCF6E49D-4B17-46C9-8A0E-363A0613E425}" srcOrd="2" destOrd="0" presId="urn:microsoft.com/office/officeart/2005/8/layout/vList5"/>
    <dgm:cxn modelId="{4CE92823-10A3-42D9-8F6D-8649DC71B348}" type="presParOf" srcId="{BCF6E49D-4B17-46C9-8A0E-363A0613E425}" destId="{8E1927F1-273B-4509-91A5-85EDAF71CEAD}" srcOrd="0" destOrd="0" presId="urn:microsoft.com/office/officeart/2005/8/layout/vList5"/>
    <dgm:cxn modelId="{1EC22C6A-6703-4360-AA66-36B294980901}" type="presParOf" srcId="{2B4BF575-8BA6-4FA6-AE8B-EC362C3AD64A}" destId="{876B8F7D-BED4-4FBC-A185-03BF537D4C59}" srcOrd="3" destOrd="0" presId="urn:microsoft.com/office/officeart/2005/8/layout/vList5"/>
    <dgm:cxn modelId="{BB1483D3-B017-4012-94CB-DD6B2BF93D7D}" type="presParOf" srcId="{2B4BF575-8BA6-4FA6-AE8B-EC362C3AD64A}" destId="{AF801397-66CE-4331-976E-2FEDC34CF8CD}" srcOrd="4" destOrd="0" presId="urn:microsoft.com/office/officeart/2005/8/layout/vList5"/>
    <dgm:cxn modelId="{D4D5B042-2FEA-454E-9193-0C5A4A36B02C}" type="presParOf" srcId="{AF801397-66CE-4331-976E-2FEDC34CF8CD}" destId="{B327794B-C3DA-4883-B2A3-17DF66D0A8AA}" srcOrd="0" destOrd="0" presId="urn:microsoft.com/office/officeart/2005/8/layout/vList5"/>
    <dgm:cxn modelId="{19814680-790A-4AE0-9A36-31F08F2CF72E}" type="presParOf" srcId="{2B4BF575-8BA6-4FA6-AE8B-EC362C3AD64A}" destId="{D6BBB7DE-F2CA-4EA1-8688-4227D20C429A}" srcOrd="5" destOrd="0" presId="urn:microsoft.com/office/officeart/2005/8/layout/vList5"/>
    <dgm:cxn modelId="{A6035C88-14CB-4C3A-9CFF-EBF9472DE4DF}" type="presParOf" srcId="{2B4BF575-8BA6-4FA6-AE8B-EC362C3AD64A}" destId="{5C1437D0-27D3-488F-9738-34D03E9E485D}" srcOrd="6" destOrd="0" presId="urn:microsoft.com/office/officeart/2005/8/layout/vList5"/>
    <dgm:cxn modelId="{9A035AF9-29F3-4CC0-A4F2-C789D660DE4B}" type="presParOf" srcId="{5C1437D0-27D3-488F-9738-34D03E9E485D}" destId="{DDF4B383-E8F7-4351-BB79-F6BDB6F06BD6}" srcOrd="0" destOrd="0" presId="urn:microsoft.com/office/officeart/2005/8/layout/vList5"/>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FE3E46-2B24-48E9-BA71-341B3477FB98}"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ro-RO"/>
        </a:p>
      </dgm:t>
    </dgm:pt>
    <dgm:pt modelId="{D21C7FB6-E652-42FB-9AC1-5AD62EFD5941}">
      <dgm:prSet custT="1"/>
      <dgm:spPr/>
      <dgm:t>
        <a:bodyPr/>
        <a:lstStyle/>
        <a:p>
          <a:pPr rtl="0"/>
          <a:r>
            <a:rPr lang="en-US" sz="2000" b="1" dirty="0" smtClean="0">
              <a:solidFill>
                <a:schemeClr val="tx2"/>
              </a:solidFill>
              <a:latin typeface="Times New Roman" pitchFamily="18" charset="0"/>
              <a:cs typeface="Times New Roman" pitchFamily="18" charset="0"/>
            </a:rPr>
            <a:t>R</a:t>
          </a:r>
          <a:r>
            <a:rPr lang="ro-RO" sz="2000" b="1" dirty="0" smtClean="0">
              <a:solidFill>
                <a:schemeClr val="tx2"/>
              </a:solidFill>
              <a:latin typeface="Times New Roman" pitchFamily="18" charset="0"/>
              <a:cs typeface="Times New Roman" pitchFamily="18" charset="0"/>
            </a:rPr>
            <a:t>elaţionare</a:t>
          </a:r>
          <a:endParaRPr lang="ro-RO" sz="2000" b="1" dirty="0">
            <a:solidFill>
              <a:schemeClr val="tx2"/>
            </a:solidFill>
            <a:latin typeface="Times New Roman" pitchFamily="18" charset="0"/>
            <a:cs typeface="Times New Roman" pitchFamily="18" charset="0"/>
          </a:endParaRPr>
        </a:p>
      </dgm:t>
    </dgm:pt>
    <dgm:pt modelId="{B4AAB6E4-1A6B-4212-840D-C242C0103AF7}" type="parTrans" cxnId="{FAAD3D87-DBE6-4252-A8E9-C513F59434A0}">
      <dgm:prSet/>
      <dgm:spPr/>
      <dgm:t>
        <a:bodyPr/>
        <a:lstStyle/>
        <a:p>
          <a:endParaRPr lang="ro-RO"/>
        </a:p>
      </dgm:t>
    </dgm:pt>
    <dgm:pt modelId="{A60CA0EF-6F88-43D6-97CC-CB09B4CA4E7E}" type="sibTrans" cxnId="{FAAD3D87-DBE6-4252-A8E9-C513F59434A0}">
      <dgm:prSet/>
      <dgm:spPr/>
      <dgm:t>
        <a:bodyPr/>
        <a:lstStyle/>
        <a:p>
          <a:endParaRPr lang="ro-RO"/>
        </a:p>
      </dgm:t>
    </dgm:pt>
    <dgm:pt modelId="{9F8C2EA4-DD0B-40B6-8E96-2334513964AF}" type="pres">
      <dgm:prSet presAssocID="{BEFE3E46-2B24-48E9-BA71-341B3477FB98}" presName="compositeShape" presStyleCnt="0">
        <dgm:presLayoutVars>
          <dgm:chMax val="7"/>
          <dgm:dir/>
          <dgm:resizeHandles val="exact"/>
        </dgm:presLayoutVars>
      </dgm:prSet>
      <dgm:spPr/>
      <dgm:t>
        <a:bodyPr/>
        <a:lstStyle/>
        <a:p>
          <a:endParaRPr lang="ro-RO"/>
        </a:p>
      </dgm:t>
    </dgm:pt>
    <dgm:pt modelId="{DB8B8E3E-D5A9-49B3-BD8F-B7EA1DFAC45C}" type="pres">
      <dgm:prSet presAssocID="{D21C7FB6-E652-42FB-9AC1-5AD62EFD5941}" presName="circ1TxSh" presStyleLbl="vennNode1" presStyleIdx="0" presStyleCnt="1" custScaleX="171684" custLinFactNeighborX="13845" custLinFactNeighborY="-21562"/>
      <dgm:spPr/>
      <dgm:t>
        <a:bodyPr/>
        <a:lstStyle/>
        <a:p>
          <a:endParaRPr lang="ro-RO"/>
        </a:p>
      </dgm:t>
    </dgm:pt>
  </dgm:ptLst>
  <dgm:cxnLst>
    <dgm:cxn modelId="{D1D5CA85-1C2F-4F8C-ABC8-62AF7CD44BAE}" type="presOf" srcId="{D21C7FB6-E652-42FB-9AC1-5AD62EFD5941}" destId="{DB8B8E3E-D5A9-49B3-BD8F-B7EA1DFAC45C}" srcOrd="0" destOrd="0" presId="urn:microsoft.com/office/officeart/2005/8/layout/venn1"/>
    <dgm:cxn modelId="{FAAD3D87-DBE6-4252-A8E9-C513F59434A0}" srcId="{BEFE3E46-2B24-48E9-BA71-341B3477FB98}" destId="{D21C7FB6-E652-42FB-9AC1-5AD62EFD5941}" srcOrd="0" destOrd="0" parTransId="{B4AAB6E4-1A6B-4212-840D-C242C0103AF7}" sibTransId="{A60CA0EF-6F88-43D6-97CC-CB09B4CA4E7E}"/>
    <dgm:cxn modelId="{75B3E1D2-6AE6-426B-87D3-FDFEA04184F6}" type="presOf" srcId="{BEFE3E46-2B24-48E9-BA71-341B3477FB98}" destId="{9F8C2EA4-DD0B-40B6-8E96-2334513964AF}" srcOrd="0" destOrd="0" presId="urn:microsoft.com/office/officeart/2005/8/layout/venn1"/>
    <dgm:cxn modelId="{EC50F31D-3426-4443-B19D-40033EE282C8}" type="presParOf" srcId="{9F8C2EA4-DD0B-40B6-8E96-2334513964AF}" destId="{DB8B8E3E-D5A9-49B3-BD8F-B7EA1DFAC45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393C61-4C73-43F0-BA96-1F5EDA9C8EAE}"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ro-RO"/>
        </a:p>
      </dgm:t>
    </dgm:pt>
    <dgm:pt modelId="{5EC39310-ABF3-4AF3-8718-0AE43E235110}">
      <dgm:prSet custT="1"/>
      <dgm:spPr/>
      <dgm:t>
        <a:bodyPr/>
        <a:lstStyle/>
        <a:p>
          <a:pPr rtl="0"/>
          <a:r>
            <a:rPr lang="en-US" sz="2000" b="1" dirty="0" smtClean="0">
              <a:solidFill>
                <a:schemeClr val="tx2"/>
              </a:solidFill>
              <a:latin typeface="Times New Roman" pitchFamily="18" charset="0"/>
              <a:cs typeface="Times New Roman" pitchFamily="18" charset="0"/>
            </a:rPr>
            <a:t>C</a:t>
          </a:r>
          <a:r>
            <a:rPr lang="ro-RO" sz="2000" b="1" dirty="0" smtClean="0">
              <a:solidFill>
                <a:schemeClr val="tx2"/>
              </a:solidFill>
              <a:latin typeface="Times New Roman" pitchFamily="18" charset="0"/>
              <a:cs typeface="Times New Roman" pitchFamily="18" charset="0"/>
            </a:rPr>
            <a:t>omunicare</a:t>
          </a:r>
          <a:endParaRPr lang="ro-RO" sz="2000" b="1" dirty="0">
            <a:solidFill>
              <a:schemeClr val="tx2"/>
            </a:solidFill>
            <a:latin typeface="Times New Roman" pitchFamily="18" charset="0"/>
            <a:cs typeface="Times New Roman" pitchFamily="18" charset="0"/>
          </a:endParaRPr>
        </a:p>
      </dgm:t>
    </dgm:pt>
    <dgm:pt modelId="{F3FD07CC-6B5C-4DB8-B341-596E330BD7DE}" type="parTrans" cxnId="{7CB3946E-3E35-47A5-92FB-63F65B61DCF9}">
      <dgm:prSet/>
      <dgm:spPr/>
      <dgm:t>
        <a:bodyPr/>
        <a:lstStyle/>
        <a:p>
          <a:endParaRPr lang="ro-RO"/>
        </a:p>
      </dgm:t>
    </dgm:pt>
    <dgm:pt modelId="{10818715-D658-4212-B29F-604B7C01D4B5}" type="sibTrans" cxnId="{7CB3946E-3E35-47A5-92FB-63F65B61DCF9}">
      <dgm:prSet/>
      <dgm:spPr/>
      <dgm:t>
        <a:bodyPr/>
        <a:lstStyle/>
        <a:p>
          <a:endParaRPr lang="ro-RO"/>
        </a:p>
      </dgm:t>
    </dgm:pt>
    <dgm:pt modelId="{190056B5-3E73-4379-A0C2-9C1F64190F09}" type="pres">
      <dgm:prSet presAssocID="{8C393C61-4C73-43F0-BA96-1F5EDA9C8EAE}" presName="compositeShape" presStyleCnt="0">
        <dgm:presLayoutVars>
          <dgm:chMax val="7"/>
          <dgm:dir/>
          <dgm:resizeHandles val="exact"/>
        </dgm:presLayoutVars>
      </dgm:prSet>
      <dgm:spPr/>
      <dgm:t>
        <a:bodyPr/>
        <a:lstStyle/>
        <a:p>
          <a:endParaRPr lang="ro-RO"/>
        </a:p>
      </dgm:t>
    </dgm:pt>
    <dgm:pt modelId="{F57237C4-B60E-48CD-9005-5637CE7684A3}" type="pres">
      <dgm:prSet presAssocID="{5EC39310-ABF3-4AF3-8718-0AE43E235110}" presName="circ1TxSh" presStyleLbl="vennNode1" presStyleIdx="0" presStyleCnt="1" custScaleX="166748" custLinFactNeighborX="-6316" custLinFactNeighborY="78530"/>
      <dgm:spPr/>
      <dgm:t>
        <a:bodyPr/>
        <a:lstStyle/>
        <a:p>
          <a:endParaRPr lang="ro-RO"/>
        </a:p>
      </dgm:t>
    </dgm:pt>
  </dgm:ptLst>
  <dgm:cxnLst>
    <dgm:cxn modelId="{DB353DD7-A1B9-4D80-BB69-3DE75DA5B29A}" type="presOf" srcId="{5EC39310-ABF3-4AF3-8718-0AE43E235110}" destId="{F57237C4-B60E-48CD-9005-5637CE7684A3}" srcOrd="0" destOrd="0" presId="urn:microsoft.com/office/officeart/2005/8/layout/venn1"/>
    <dgm:cxn modelId="{7CB3946E-3E35-47A5-92FB-63F65B61DCF9}" srcId="{8C393C61-4C73-43F0-BA96-1F5EDA9C8EAE}" destId="{5EC39310-ABF3-4AF3-8718-0AE43E235110}" srcOrd="0" destOrd="0" parTransId="{F3FD07CC-6B5C-4DB8-B341-596E330BD7DE}" sibTransId="{10818715-D658-4212-B29F-604B7C01D4B5}"/>
    <dgm:cxn modelId="{C7BC7E17-5AD0-4370-BF53-8292A502A32C}" type="presOf" srcId="{8C393C61-4C73-43F0-BA96-1F5EDA9C8EAE}" destId="{190056B5-3E73-4379-A0C2-9C1F64190F09}" srcOrd="0" destOrd="0" presId="urn:microsoft.com/office/officeart/2005/8/layout/venn1"/>
    <dgm:cxn modelId="{4D8DFAB7-CBE3-4487-BE98-C60D8EAB19F9}" type="presParOf" srcId="{190056B5-3E73-4379-A0C2-9C1F64190F09}" destId="{F57237C4-B60E-48CD-9005-5637CE7684A3}"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5C9E8-8258-4CFA-9F23-3BBFDB0B7FF3}">
      <dsp:nvSpPr>
        <dsp:cNvPr id="0" name=""/>
        <dsp:cNvSpPr/>
      </dsp:nvSpPr>
      <dsp:spPr>
        <a:xfrm>
          <a:off x="5749941" y="2710247"/>
          <a:ext cx="2187359" cy="366925"/>
        </a:xfrm>
        <a:custGeom>
          <a:avLst/>
          <a:gdLst/>
          <a:ahLst/>
          <a:cxnLst/>
          <a:rect l="0" t="0" r="0" b="0"/>
          <a:pathLst>
            <a:path>
              <a:moveTo>
                <a:pt x="0" y="0"/>
              </a:moveTo>
              <a:lnTo>
                <a:pt x="0" y="250049"/>
              </a:lnTo>
              <a:lnTo>
                <a:pt x="2187359" y="250049"/>
              </a:lnTo>
              <a:lnTo>
                <a:pt x="2187359" y="36692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7B47BCB-ACCC-4519-BC5E-91FCA379AF68}">
      <dsp:nvSpPr>
        <dsp:cNvPr id="0" name=""/>
        <dsp:cNvSpPr/>
      </dsp:nvSpPr>
      <dsp:spPr>
        <a:xfrm>
          <a:off x="5749941" y="2710247"/>
          <a:ext cx="769586" cy="366925"/>
        </a:xfrm>
        <a:custGeom>
          <a:avLst/>
          <a:gdLst/>
          <a:ahLst/>
          <a:cxnLst/>
          <a:rect l="0" t="0" r="0" b="0"/>
          <a:pathLst>
            <a:path>
              <a:moveTo>
                <a:pt x="0" y="0"/>
              </a:moveTo>
              <a:lnTo>
                <a:pt x="0" y="250049"/>
              </a:lnTo>
              <a:lnTo>
                <a:pt x="769586" y="250049"/>
              </a:lnTo>
              <a:lnTo>
                <a:pt x="769586" y="36692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CA9082A-C87F-4066-BB50-F5ECD2DE6DB8}">
      <dsp:nvSpPr>
        <dsp:cNvPr id="0" name=""/>
        <dsp:cNvSpPr/>
      </dsp:nvSpPr>
      <dsp:spPr>
        <a:xfrm>
          <a:off x="5159664" y="2710247"/>
          <a:ext cx="590276" cy="366925"/>
        </a:xfrm>
        <a:custGeom>
          <a:avLst/>
          <a:gdLst/>
          <a:ahLst/>
          <a:cxnLst/>
          <a:rect l="0" t="0" r="0" b="0"/>
          <a:pathLst>
            <a:path>
              <a:moveTo>
                <a:pt x="590276" y="0"/>
              </a:moveTo>
              <a:lnTo>
                <a:pt x="590276" y="250049"/>
              </a:lnTo>
              <a:lnTo>
                <a:pt x="0" y="250049"/>
              </a:lnTo>
              <a:lnTo>
                <a:pt x="0" y="36692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E5C77CA-F420-4914-8CE1-BA913A8E2971}">
      <dsp:nvSpPr>
        <dsp:cNvPr id="0" name=""/>
        <dsp:cNvSpPr/>
      </dsp:nvSpPr>
      <dsp:spPr>
        <a:xfrm>
          <a:off x="3619077" y="2710247"/>
          <a:ext cx="2130863" cy="366925"/>
        </a:xfrm>
        <a:custGeom>
          <a:avLst/>
          <a:gdLst/>
          <a:ahLst/>
          <a:cxnLst/>
          <a:rect l="0" t="0" r="0" b="0"/>
          <a:pathLst>
            <a:path>
              <a:moveTo>
                <a:pt x="2130863" y="0"/>
              </a:moveTo>
              <a:lnTo>
                <a:pt x="2130863" y="250049"/>
              </a:lnTo>
              <a:lnTo>
                <a:pt x="0" y="250049"/>
              </a:lnTo>
              <a:lnTo>
                <a:pt x="0" y="36692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E6B2171-CC26-4552-B3AB-4EC87678A003}">
      <dsp:nvSpPr>
        <dsp:cNvPr id="0" name=""/>
        <dsp:cNvSpPr/>
      </dsp:nvSpPr>
      <dsp:spPr>
        <a:xfrm>
          <a:off x="3451854" y="1542182"/>
          <a:ext cx="2298086" cy="366925"/>
        </a:xfrm>
        <a:custGeom>
          <a:avLst/>
          <a:gdLst/>
          <a:ahLst/>
          <a:cxnLst/>
          <a:rect l="0" t="0" r="0" b="0"/>
          <a:pathLst>
            <a:path>
              <a:moveTo>
                <a:pt x="0" y="0"/>
              </a:moveTo>
              <a:lnTo>
                <a:pt x="0" y="250049"/>
              </a:lnTo>
              <a:lnTo>
                <a:pt x="2298086" y="250049"/>
              </a:lnTo>
              <a:lnTo>
                <a:pt x="2298086" y="366925"/>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935F036-304E-42CC-B8D1-3B7ECC96736B}">
      <dsp:nvSpPr>
        <dsp:cNvPr id="0" name=""/>
        <dsp:cNvSpPr/>
      </dsp:nvSpPr>
      <dsp:spPr>
        <a:xfrm>
          <a:off x="3451854" y="1542182"/>
          <a:ext cx="831318" cy="366925"/>
        </a:xfrm>
        <a:custGeom>
          <a:avLst/>
          <a:gdLst/>
          <a:ahLst/>
          <a:cxnLst/>
          <a:rect l="0" t="0" r="0" b="0"/>
          <a:pathLst>
            <a:path>
              <a:moveTo>
                <a:pt x="0" y="0"/>
              </a:moveTo>
              <a:lnTo>
                <a:pt x="0" y="250049"/>
              </a:lnTo>
              <a:lnTo>
                <a:pt x="831318" y="250049"/>
              </a:lnTo>
              <a:lnTo>
                <a:pt x="831318" y="366925"/>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1CC7BB7-3339-4401-8500-DBB61B582D34}">
      <dsp:nvSpPr>
        <dsp:cNvPr id="0" name=""/>
        <dsp:cNvSpPr/>
      </dsp:nvSpPr>
      <dsp:spPr>
        <a:xfrm>
          <a:off x="2808424" y="1542182"/>
          <a:ext cx="643429" cy="366925"/>
        </a:xfrm>
        <a:custGeom>
          <a:avLst/>
          <a:gdLst/>
          <a:ahLst/>
          <a:cxnLst/>
          <a:rect l="0" t="0" r="0" b="0"/>
          <a:pathLst>
            <a:path>
              <a:moveTo>
                <a:pt x="643429" y="0"/>
              </a:moveTo>
              <a:lnTo>
                <a:pt x="643429" y="250049"/>
              </a:lnTo>
              <a:lnTo>
                <a:pt x="0" y="250049"/>
              </a:lnTo>
              <a:lnTo>
                <a:pt x="0" y="366925"/>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38EF208-AAD4-455E-BA65-99A042B699D0}">
      <dsp:nvSpPr>
        <dsp:cNvPr id="0" name=""/>
        <dsp:cNvSpPr/>
      </dsp:nvSpPr>
      <dsp:spPr>
        <a:xfrm>
          <a:off x="1206106" y="2710247"/>
          <a:ext cx="640559" cy="366925"/>
        </a:xfrm>
        <a:custGeom>
          <a:avLst/>
          <a:gdLst/>
          <a:ahLst/>
          <a:cxnLst/>
          <a:rect l="0" t="0" r="0" b="0"/>
          <a:pathLst>
            <a:path>
              <a:moveTo>
                <a:pt x="0" y="0"/>
              </a:moveTo>
              <a:lnTo>
                <a:pt x="0" y="250049"/>
              </a:lnTo>
              <a:lnTo>
                <a:pt x="640559" y="250049"/>
              </a:lnTo>
              <a:lnTo>
                <a:pt x="640559" y="36692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655B100-4D71-484C-A525-15635FDE4BBA}">
      <dsp:nvSpPr>
        <dsp:cNvPr id="0" name=""/>
        <dsp:cNvSpPr/>
      </dsp:nvSpPr>
      <dsp:spPr>
        <a:xfrm>
          <a:off x="505045" y="2710247"/>
          <a:ext cx="701061" cy="366925"/>
        </a:xfrm>
        <a:custGeom>
          <a:avLst/>
          <a:gdLst/>
          <a:ahLst/>
          <a:cxnLst/>
          <a:rect l="0" t="0" r="0" b="0"/>
          <a:pathLst>
            <a:path>
              <a:moveTo>
                <a:pt x="701061" y="0"/>
              </a:moveTo>
              <a:lnTo>
                <a:pt x="701061" y="250049"/>
              </a:lnTo>
              <a:lnTo>
                <a:pt x="0" y="250049"/>
              </a:lnTo>
              <a:lnTo>
                <a:pt x="0" y="36692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FA2A3CA-C496-4E00-ABF1-4DE11264333C}">
      <dsp:nvSpPr>
        <dsp:cNvPr id="0" name=""/>
        <dsp:cNvSpPr/>
      </dsp:nvSpPr>
      <dsp:spPr>
        <a:xfrm>
          <a:off x="1206106" y="1542182"/>
          <a:ext cx="2245747" cy="366925"/>
        </a:xfrm>
        <a:custGeom>
          <a:avLst/>
          <a:gdLst/>
          <a:ahLst/>
          <a:cxnLst/>
          <a:rect l="0" t="0" r="0" b="0"/>
          <a:pathLst>
            <a:path>
              <a:moveTo>
                <a:pt x="2245747" y="0"/>
              </a:moveTo>
              <a:lnTo>
                <a:pt x="2245747" y="250049"/>
              </a:lnTo>
              <a:lnTo>
                <a:pt x="0" y="250049"/>
              </a:lnTo>
              <a:lnTo>
                <a:pt x="0" y="366925"/>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69BAC57-63A5-4B38-A5E9-4A298C0EE01F}">
      <dsp:nvSpPr>
        <dsp:cNvPr id="0" name=""/>
        <dsp:cNvSpPr/>
      </dsp:nvSpPr>
      <dsp:spPr>
        <a:xfrm>
          <a:off x="2558193" y="741043"/>
          <a:ext cx="1787321" cy="80113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8B636BA-D1BB-4081-813E-C3E0F6211C78}">
      <dsp:nvSpPr>
        <dsp:cNvPr id="0" name=""/>
        <dsp:cNvSpPr/>
      </dsp:nvSpPr>
      <dsp:spPr>
        <a:xfrm>
          <a:off x="2698374" y="874216"/>
          <a:ext cx="1787321" cy="8011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dirty="0">
              <a:solidFill>
                <a:schemeClr val="tx2"/>
              </a:solidFill>
              <a:latin typeface="Times New Roman" pitchFamily="18" charset="0"/>
              <a:ea typeface="Arial Unicode MS" pitchFamily="34" charset="-128"/>
              <a:cs typeface="Times New Roman" pitchFamily="18" charset="0"/>
            </a:rPr>
            <a:t>Director</a:t>
          </a:r>
        </a:p>
        <a:p>
          <a:pPr lvl="0" algn="ctr" defTabSz="622300">
            <a:lnSpc>
              <a:spcPct val="90000"/>
            </a:lnSpc>
            <a:spcBef>
              <a:spcPct val="0"/>
            </a:spcBef>
            <a:spcAft>
              <a:spcPct val="35000"/>
            </a:spcAft>
          </a:pPr>
          <a:r>
            <a:rPr lang="ro-RO" sz="1400" kern="1200" dirty="0">
              <a:solidFill>
                <a:schemeClr val="tx2"/>
              </a:solidFill>
              <a:latin typeface="Times New Roman" pitchFamily="18" charset="0"/>
              <a:ea typeface="Arial Unicode MS" pitchFamily="34" charset="-128"/>
              <a:cs typeface="Times New Roman" pitchFamily="18" charset="0"/>
            </a:rPr>
            <a:t>Macovei Andreea</a:t>
          </a:r>
        </a:p>
      </dsp:txBody>
      <dsp:txXfrm>
        <a:off x="2721839" y="897681"/>
        <a:ext cx="1740391" cy="754208"/>
      </dsp:txXfrm>
    </dsp:sp>
    <dsp:sp modelId="{233B12FA-F694-40BB-B049-899F2BF41227}">
      <dsp:nvSpPr>
        <dsp:cNvPr id="0" name=""/>
        <dsp:cNvSpPr/>
      </dsp:nvSpPr>
      <dsp:spPr>
        <a:xfrm>
          <a:off x="522949" y="1909108"/>
          <a:ext cx="1366314" cy="80113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9E4E5B1-DCA5-4E47-B9D5-26E7F4AF8D56}">
      <dsp:nvSpPr>
        <dsp:cNvPr id="0" name=""/>
        <dsp:cNvSpPr/>
      </dsp:nvSpPr>
      <dsp:spPr>
        <a:xfrm>
          <a:off x="663130" y="2042280"/>
          <a:ext cx="1366314" cy="80113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a:solidFill>
                <a:schemeClr val="tx2"/>
              </a:solidFill>
              <a:latin typeface="Times New Roman" pitchFamily="18" charset="0"/>
              <a:ea typeface="Arial Unicode MS" pitchFamily="34" charset="-128"/>
              <a:cs typeface="Times New Roman" pitchFamily="18" charset="0"/>
            </a:rPr>
            <a:t>Birou Administrație </a:t>
          </a:r>
        </a:p>
        <a:p>
          <a:pPr lvl="0" algn="ctr" defTabSz="622300">
            <a:lnSpc>
              <a:spcPct val="90000"/>
            </a:lnSpc>
            <a:spcBef>
              <a:spcPct val="0"/>
            </a:spcBef>
            <a:spcAft>
              <a:spcPct val="35000"/>
            </a:spcAft>
          </a:pPr>
          <a:r>
            <a:rPr lang="ro-RO" sz="1400" kern="1200" dirty="0">
              <a:solidFill>
                <a:schemeClr val="tx2"/>
              </a:solidFill>
              <a:latin typeface="Times New Roman" pitchFamily="18" charset="0"/>
              <a:ea typeface="Arial Unicode MS" pitchFamily="34" charset="-128"/>
              <a:cs typeface="Times New Roman" pitchFamily="18" charset="0"/>
            </a:rPr>
            <a:t>Bucșă Georgiana</a:t>
          </a:r>
        </a:p>
      </dsp:txBody>
      <dsp:txXfrm>
        <a:off x="686595" y="2065745"/>
        <a:ext cx="1319384" cy="754208"/>
      </dsp:txXfrm>
    </dsp:sp>
    <dsp:sp modelId="{97CFAF9B-FEFE-4824-B6F0-39DC9D00B07B}">
      <dsp:nvSpPr>
        <dsp:cNvPr id="0" name=""/>
        <dsp:cNvSpPr/>
      </dsp:nvSpPr>
      <dsp:spPr>
        <a:xfrm>
          <a:off x="4667" y="3077172"/>
          <a:ext cx="1000754" cy="80113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ED6C80-EAB1-434C-9FA3-9A81845957C0}">
      <dsp:nvSpPr>
        <dsp:cNvPr id="0" name=""/>
        <dsp:cNvSpPr/>
      </dsp:nvSpPr>
      <dsp:spPr>
        <a:xfrm>
          <a:off x="144849" y="3210345"/>
          <a:ext cx="1000754" cy="80113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dirty="0">
              <a:solidFill>
                <a:schemeClr val="tx2"/>
              </a:solidFill>
              <a:latin typeface="Times New Roman" pitchFamily="18" charset="0"/>
              <a:ea typeface="Arial Unicode MS" pitchFamily="34" charset="-128"/>
              <a:cs typeface="Times New Roman" pitchFamily="18" charset="0"/>
            </a:rPr>
            <a:t>Personal de serviciu</a:t>
          </a:r>
        </a:p>
        <a:p>
          <a:pPr lvl="0" algn="ctr" defTabSz="622300">
            <a:lnSpc>
              <a:spcPct val="90000"/>
            </a:lnSpc>
            <a:spcBef>
              <a:spcPct val="0"/>
            </a:spcBef>
            <a:spcAft>
              <a:spcPct val="35000"/>
            </a:spcAft>
          </a:pPr>
          <a:r>
            <a:rPr lang="ro-RO" sz="1400" kern="1200" dirty="0" err="1" smtClean="0">
              <a:solidFill>
                <a:schemeClr val="tx2"/>
              </a:solidFill>
              <a:latin typeface="Times New Roman" pitchFamily="18" charset="0"/>
              <a:ea typeface="Arial Unicode MS" pitchFamily="34" charset="-128"/>
              <a:cs typeface="Times New Roman" pitchFamily="18" charset="0"/>
            </a:rPr>
            <a:t>Sfarghiu</a:t>
          </a:r>
          <a:r>
            <a:rPr lang="ro-RO" sz="1400" kern="1200" dirty="0" smtClean="0">
              <a:solidFill>
                <a:schemeClr val="tx2"/>
              </a:solidFill>
              <a:latin typeface="Times New Roman" pitchFamily="18" charset="0"/>
              <a:ea typeface="Arial Unicode MS" pitchFamily="34" charset="-128"/>
              <a:cs typeface="Times New Roman" pitchFamily="18" charset="0"/>
            </a:rPr>
            <a:t> Elena</a:t>
          </a:r>
          <a:endParaRPr lang="ro-RO" sz="1400" kern="1200" dirty="0">
            <a:solidFill>
              <a:schemeClr val="tx2"/>
            </a:solidFill>
            <a:latin typeface="Times New Roman" pitchFamily="18" charset="0"/>
            <a:ea typeface="Arial Unicode MS" pitchFamily="34" charset="-128"/>
            <a:cs typeface="Times New Roman" pitchFamily="18" charset="0"/>
          </a:endParaRPr>
        </a:p>
      </dsp:txBody>
      <dsp:txXfrm>
        <a:off x="168314" y="3233810"/>
        <a:ext cx="953824" cy="754208"/>
      </dsp:txXfrm>
    </dsp:sp>
    <dsp:sp modelId="{A573AB22-4C0F-488E-92FD-B71135F3D4A8}">
      <dsp:nvSpPr>
        <dsp:cNvPr id="0" name=""/>
        <dsp:cNvSpPr/>
      </dsp:nvSpPr>
      <dsp:spPr>
        <a:xfrm>
          <a:off x="1285786" y="3077172"/>
          <a:ext cx="1121758" cy="80113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E14CC5C-F0EA-4062-BA5F-B0F7034C228A}">
      <dsp:nvSpPr>
        <dsp:cNvPr id="0" name=""/>
        <dsp:cNvSpPr/>
      </dsp:nvSpPr>
      <dsp:spPr>
        <a:xfrm>
          <a:off x="1425968" y="3210345"/>
          <a:ext cx="1121758" cy="80113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a:solidFill>
                <a:schemeClr val="tx2"/>
              </a:solidFill>
              <a:latin typeface="Times New Roman" pitchFamily="18" charset="0"/>
              <a:ea typeface="Arial Unicode MS" pitchFamily="34" charset="-128"/>
              <a:cs typeface="Times New Roman" pitchFamily="18" charset="0"/>
            </a:rPr>
            <a:t>Paznic</a:t>
          </a:r>
        </a:p>
        <a:p>
          <a:pPr lvl="0" algn="ctr" defTabSz="622300">
            <a:lnSpc>
              <a:spcPct val="90000"/>
            </a:lnSpc>
            <a:spcBef>
              <a:spcPct val="0"/>
            </a:spcBef>
            <a:spcAft>
              <a:spcPct val="35000"/>
            </a:spcAft>
          </a:pPr>
          <a:r>
            <a:rPr lang="ro-RO" sz="1400" kern="1200">
              <a:solidFill>
                <a:schemeClr val="tx2"/>
              </a:solidFill>
              <a:latin typeface="Times New Roman" pitchFamily="18" charset="0"/>
              <a:ea typeface="Arial Unicode MS" pitchFamily="34" charset="-128"/>
              <a:cs typeface="Times New Roman" pitchFamily="18" charset="0"/>
            </a:rPr>
            <a:t>Hreniuc Marian</a:t>
          </a:r>
        </a:p>
      </dsp:txBody>
      <dsp:txXfrm>
        <a:off x="1449433" y="3233810"/>
        <a:ext cx="1074828" cy="754208"/>
      </dsp:txXfrm>
    </dsp:sp>
    <dsp:sp modelId="{E128B3FB-6CAB-40A1-8AC5-1C262B4A0A1E}">
      <dsp:nvSpPr>
        <dsp:cNvPr id="0" name=""/>
        <dsp:cNvSpPr/>
      </dsp:nvSpPr>
      <dsp:spPr>
        <a:xfrm>
          <a:off x="2169626" y="1909108"/>
          <a:ext cx="1277595" cy="80113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5058909-BFDE-4C40-82C9-949F1332E6DC}">
      <dsp:nvSpPr>
        <dsp:cNvPr id="0" name=""/>
        <dsp:cNvSpPr/>
      </dsp:nvSpPr>
      <dsp:spPr>
        <a:xfrm>
          <a:off x="2309808" y="2042280"/>
          <a:ext cx="1277595" cy="80113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dirty="0">
              <a:solidFill>
                <a:schemeClr val="tx2"/>
              </a:solidFill>
              <a:latin typeface="Times New Roman" pitchFamily="18" charset="0"/>
              <a:ea typeface="Arial Unicode MS" pitchFamily="34" charset="-128"/>
              <a:cs typeface="Times New Roman" pitchFamily="18" charset="0"/>
            </a:rPr>
            <a:t>Birou Contabilitate</a:t>
          </a:r>
        </a:p>
        <a:p>
          <a:pPr lvl="0" algn="ctr" defTabSz="622300">
            <a:lnSpc>
              <a:spcPct val="90000"/>
            </a:lnSpc>
            <a:spcBef>
              <a:spcPct val="0"/>
            </a:spcBef>
            <a:spcAft>
              <a:spcPct val="35000"/>
            </a:spcAft>
          </a:pPr>
          <a:r>
            <a:rPr lang="ro-RO" sz="1400" kern="1200" dirty="0" err="1">
              <a:solidFill>
                <a:schemeClr val="tx2"/>
              </a:solidFill>
              <a:latin typeface="Times New Roman" pitchFamily="18" charset="0"/>
              <a:ea typeface="Arial Unicode MS" pitchFamily="34" charset="-128"/>
              <a:cs typeface="Times New Roman" pitchFamily="18" charset="0"/>
            </a:rPr>
            <a:t>Iftime</a:t>
          </a:r>
          <a:r>
            <a:rPr lang="ro-RO" sz="1400" kern="1200" dirty="0">
              <a:solidFill>
                <a:schemeClr val="tx2"/>
              </a:solidFill>
              <a:latin typeface="Times New Roman" pitchFamily="18" charset="0"/>
              <a:ea typeface="Arial Unicode MS" pitchFamily="34" charset="-128"/>
              <a:cs typeface="Times New Roman" pitchFamily="18" charset="0"/>
            </a:rPr>
            <a:t> Roxana</a:t>
          </a:r>
        </a:p>
      </dsp:txBody>
      <dsp:txXfrm>
        <a:off x="2333273" y="2065745"/>
        <a:ext cx="1230665" cy="754208"/>
      </dsp:txXfrm>
    </dsp:sp>
    <dsp:sp modelId="{891C4C25-CD61-4208-8E7E-DF360979D92A}">
      <dsp:nvSpPr>
        <dsp:cNvPr id="0" name=""/>
        <dsp:cNvSpPr/>
      </dsp:nvSpPr>
      <dsp:spPr>
        <a:xfrm>
          <a:off x="3727586" y="1909108"/>
          <a:ext cx="1111173" cy="80113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D9FA396-1D8F-47C9-9F1F-E7FA676C1B4B}">
      <dsp:nvSpPr>
        <dsp:cNvPr id="0" name=""/>
        <dsp:cNvSpPr/>
      </dsp:nvSpPr>
      <dsp:spPr>
        <a:xfrm>
          <a:off x="3867767" y="2042280"/>
          <a:ext cx="1111173" cy="80113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dirty="0">
              <a:solidFill>
                <a:schemeClr val="tx2"/>
              </a:solidFill>
              <a:latin typeface="Times New Roman" pitchFamily="18" charset="0"/>
              <a:ea typeface="Arial Unicode MS" pitchFamily="34" charset="-128"/>
              <a:cs typeface="Times New Roman" pitchFamily="18" charset="0"/>
            </a:rPr>
            <a:t>Secretariat</a:t>
          </a:r>
        </a:p>
        <a:p>
          <a:pPr lvl="0" algn="ctr" defTabSz="622300">
            <a:lnSpc>
              <a:spcPct val="90000"/>
            </a:lnSpc>
            <a:spcBef>
              <a:spcPct val="0"/>
            </a:spcBef>
            <a:spcAft>
              <a:spcPct val="35000"/>
            </a:spcAft>
          </a:pPr>
          <a:r>
            <a:rPr lang="ro-RO" sz="1400" kern="1200" dirty="0">
              <a:solidFill>
                <a:schemeClr val="tx2"/>
              </a:solidFill>
              <a:latin typeface="Times New Roman" pitchFamily="18" charset="0"/>
              <a:ea typeface="Arial Unicode MS" pitchFamily="34" charset="-128"/>
              <a:cs typeface="Times New Roman" pitchFamily="18" charset="0"/>
            </a:rPr>
            <a:t>Ciornei Niculina</a:t>
          </a:r>
        </a:p>
      </dsp:txBody>
      <dsp:txXfrm>
        <a:off x="3891232" y="2065745"/>
        <a:ext cx="1064243" cy="754208"/>
      </dsp:txXfrm>
    </dsp:sp>
    <dsp:sp modelId="{2C8F1425-F67B-40B9-B1D1-F6C08258391F}">
      <dsp:nvSpPr>
        <dsp:cNvPr id="0" name=""/>
        <dsp:cNvSpPr/>
      </dsp:nvSpPr>
      <dsp:spPr>
        <a:xfrm>
          <a:off x="5119123" y="1909108"/>
          <a:ext cx="1261636" cy="80113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F0C4FD0-CC3A-49A2-9D9A-F3EBBB1D625A}">
      <dsp:nvSpPr>
        <dsp:cNvPr id="0" name=""/>
        <dsp:cNvSpPr/>
      </dsp:nvSpPr>
      <dsp:spPr>
        <a:xfrm>
          <a:off x="5259304" y="2042280"/>
          <a:ext cx="1261636" cy="80113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dirty="0">
              <a:solidFill>
                <a:schemeClr val="tx2"/>
              </a:solidFill>
              <a:latin typeface="Times New Roman" pitchFamily="18" charset="0"/>
              <a:ea typeface="Arial Unicode MS" pitchFamily="34" charset="-128"/>
              <a:cs typeface="Times New Roman" pitchFamily="18" charset="0"/>
            </a:rPr>
            <a:t>Birou Prestări servicii</a:t>
          </a:r>
        </a:p>
        <a:p>
          <a:pPr lvl="0" algn="ctr" defTabSz="622300">
            <a:lnSpc>
              <a:spcPct val="90000"/>
            </a:lnSpc>
            <a:spcBef>
              <a:spcPct val="0"/>
            </a:spcBef>
            <a:spcAft>
              <a:spcPct val="35000"/>
            </a:spcAft>
          </a:pPr>
          <a:r>
            <a:rPr lang="ro-RO" sz="1400" kern="1200" dirty="0" err="1">
              <a:solidFill>
                <a:schemeClr val="tx2"/>
              </a:solidFill>
              <a:latin typeface="Times New Roman" pitchFamily="18" charset="0"/>
              <a:ea typeface="Arial Unicode MS" pitchFamily="34" charset="-128"/>
              <a:cs typeface="Times New Roman" pitchFamily="18" charset="0"/>
            </a:rPr>
            <a:t>Țebrian</a:t>
          </a:r>
          <a:r>
            <a:rPr lang="ro-RO" sz="1400" kern="1200" dirty="0">
              <a:solidFill>
                <a:schemeClr val="tx2"/>
              </a:solidFill>
              <a:latin typeface="Times New Roman" pitchFamily="18" charset="0"/>
              <a:ea typeface="Arial Unicode MS" pitchFamily="34" charset="-128"/>
              <a:cs typeface="Times New Roman" pitchFamily="18" charset="0"/>
            </a:rPr>
            <a:t> Adelina</a:t>
          </a:r>
        </a:p>
      </dsp:txBody>
      <dsp:txXfrm>
        <a:off x="5282769" y="2065745"/>
        <a:ext cx="1214706" cy="754208"/>
      </dsp:txXfrm>
    </dsp:sp>
    <dsp:sp modelId="{A56D33E6-C8D5-4F75-A862-C6B364CE1ECE}">
      <dsp:nvSpPr>
        <dsp:cNvPr id="0" name=""/>
        <dsp:cNvSpPr/>
      </dsp:nvSpPr>
      <dsp:spPr>
        <a:xfrm>
          <a:off x="2931763" y="3077172"/>
          <a:ext cx="1374628" cy="80113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072E8A8-AD82-4746-953C-3125F729A559}">
      <dsp:nvSpPr>
        <dsp:cNvPr id="0" name=""/>
        <dsp:cNvSpPr/>
      </dsp:nvSpPr>
      <dsp:spPr>
        <a:xfrm>
          <a:off x="3071945" y="3210345"/>
          <a:ext cx="1374628" cy="80113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a:solidFill>
                <a:schemeClr val="tx2"/>
              </a:solidFill>
              <a:latin typeface="Times New Roman" pitchFamily="18" charset="0"/>
              <a:ea typeface="Arial Unicode MS" pitchFamily="34" charset="-128"/>
              <a:cs typeface="Times New Roman" pitchFamily="18" charset="0"/>
            </a:rPr>
            <a:t>Învățător </a:t>
          </a:r>
        </a:p>
        <a:p>
          <a:pPr lvl="0" algn="ctr" defTabSz="622300">
            <a:lnSpc>
              <a:spcPct val="90000"/>
            </a:lnSpc>
            <a:spcBef>
              <a:spcPct val="0"/>
            </a:spcBef>
            <a:spcAft>
              <a:spcPct val="35000"/>
            </a:spcAft>
          </a:pPr>
          <a:r>
            <a:rPr lang="ro-RO" sz="1400" kern="1200">
              <a:solidFill>
                <a:schemeClr val="tx2"/>
              </a:solidFill>
              <a:latin typeface="Times New Roman" pitchFamily="18" charset="0"/>
              <a:ea typeface="Arial Unicode MS" pitchFamily="34" charset="-128"/>
              <a:cs typeface="Times New Roman" pitchFamily="18" charset="0"/>
            </a:rPr>
            <a:t>Miroțoi Mihaela</a:t>
          </a:r>
        </a:p>
      </dsp:txBody>
      <dsp:txXfrm>
        <a:off x="3095410" y="3233810"/>
        <a:ext cx="1327698" cy="754208"/>
      </dsp:txXfrm>
    </dsp:sp>
    <dsp:sp modelId="{47B61FC0-FDF9-4777-BBA6-D3F18DA9DA6E}">
      <dsp:nvSpPr>
        <dsp:cNvPr id="0" name=""/>
        <dsp:cNvSpPr/>
      </dsp:nvSpPr>
      <dsp:spPr>
        <a:xfrm>
          <a:off x="4586755" y="3077172"/>
          <a:ext cx="1145817" cy="80113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1B06D73-CD02-4B10-92CB-E16A4AC3654C}">
      <dsp:nvSpPr>
        <dsp:cNvPr id="0" name=""/>
        <dsp:cNvSpPr/>
      </dsp:nvSpPr>
      <dsp:spPr>
        <a:xfrm>
          <a:off x="4726937" y="3210345"/>
          <a:ext cx="1145817" cy="80113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a:solidFill>
                <a:schemeClr val="tx2"/>
              </a:solidFill>
              <a:latin typeface="Times New Roman" pitchFamily="18" charset="0"/>
              <a:ea typeface="Arial Unicode MS" pitchFamily="34" charset="-128"/>
              <a:cs typeface="Times New Roman" pitchFamily="18" charset="0"/>
            </a:rPr>
            <a:t>Profesor dans și muzică</a:t>
          </a:r>
        </a:p>
        <a:p>
          <a:pPr lvl="0" algn="ctr" defTabSz="622300">
            <a:lnSpc>
              <a:spcPct val="90000"/>
            </a:lnSpc>
            <a:spcBef>
              <a:spcPct val="0"/>
            </a:spcBef>
            <a:spcAft>
              <a:spcPct val="35000"/>
            </a:spcAft>
          </a:pPr>
          <a:r>
            <a:rPr lang="ro-RO" sz="1400" kern="1200">
              <a:solidFill>
                <a:schemeClr val="tx2"/>
              </a:solidFill>
              <a:latin typeface="Times New Roman" pitchFamily="18" charset="0"/>
              <a:ea typeface="Arial Unicode MS" pitchFamily="34" charset="-128"/>
              <a:cs typeface="Times New Roman" pitchFamily="18" charset="0"/>
            </a:rPr>
            <a:t>Moroșan Dumitru</a:t>
          </a:r>
        </a:p>
      </dsp:txBody>
      <dsp:txXfrm>
        <a:off x="4750402" y="3233810"/>
        <a:ext cx="1098887" cy="754208"/>
      </dsp:txXfrm>
    </dsp:sp>
    <dsp:sp modelId="{A54F0756-1905-40CC-8B6A-83C6CE4FC423}">
      <dsp:nvSpPr>
        <dsp:cNvPr id="0" name=""/>
        <dsp:cNvSpPr/>
      </dsp:nvSpPr>
      <dsp:spPr>
        <a:xfrm>
          <a:off x="6012936" y="3077172"/>
          <a:ext cx="1013182" cy="80113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D4D8F7F-69E5-46AB-BAED-32A65F6E5061}">
      <dsp:nvSpPr>
        <dsp:cNvPr id="0" name=""/>
        <dsp:cNvSpPr/>
      </dsp:nvSpPr>
      <dsp:spPr>
        <a:xfrm>
          <a:off x="6153118" y="3210345"/>
          <a:ext cx="1013182" cy="80113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dirty="0">
              <a:solidFill>
                <a:schemeClr val="tx2"/>
              </a:solidFill>
              <a:latin typeface="Times New Roman" pitchFamily="18" charset="0"/>
              <a:ea typeface="Arial Unicode MS" pitchFamily="34" charset="-128"/>
              <a:cs typeface="Times New Roman" pitchFamily="18" charset="0"/>
            </a:rPr>
            <a:t>Prof. Limba Engleză</a:t>
          </a:r>
        </a:p>
        <a:p>
          <a:pPr lvl="0" algn="ctr" defTabSz="622300">
            <a:lnSpc>
              <a:spcPct val="90000"/>
            </a:lnSpc>
            <a:spcBef>
              <a:spcPct val="0"/>
            </a:spcBef>
            <a:spcAft>
              <a:spcPct val="35000"/>
            </a:spcAft>
          </a:pPr>
          <a:r>
            <a:rPr lang="ro-RO" sz="1400" kern="1200" dirty="0" err="1">
              <a:solidFill>
                <a:schemeClr val="tx2"/>
              </a:solidFill>
              <a:latin typeface="Times New Roman" pitchFamily="18" charset="0"/>
              <a:ea typeface="Arial Unicode MS" pitchFamily="34" charset="-128"/>
              <a:cs typeface="Times New Roman" pitchFamily="18" charset="0"/>
            </a:rPr>
            <a:t>Sfarghiu</a:t>
          </a:r>
          <a:r>
            <a:rPr lang="ro-RO" sz="1400" kern="1200" dirty="0">
              <a:solidFill>
                <a:schemeClr val="tx2"/>
              </a:solidFill>
              <a:latin typeface="Times New Roman" pitchFamily="18" charset="0"/>
              <a:ea typeface="Arial Unicode MS" pitchFamily="34" charset="-128"/>
              <a:cs typeface="Times New Roman" pitchFamily="18" charset="0"/>
            </a:rPr>
            <a:t> </a:t>
          </a:r>
          <a:r>
            <a:rPr lang="ro-RO" sz="1400" kern="1200" dirty="0" smtClean="0">
              <a:solidFill>
                <a:schemeClr val="tx2"/>
              </a:solidFill>
              <a:latin typeface="Times New Roman" pitchFamily="18" charset="0"/>
              <a:ea typeface="Arial Unicode MS" pitchFamily="34" charset="-128"/>
              <a:cs typeface="Times New Roman" pitchFamily="18" charset="0"/>
            </a:rPr>
            <a:t>Adrian</a:t>
          </a:r>
          <a:endParaRPr lang="ro-RO" sz="1400" kern="1200" dirty="0">
            <a:solidFill>
              <a:schemeClr val="tx2"/>
            </a:solidFill>
            <a:latin typeface="Times New Roman" pitchFamily="18" charset="0"/>
            <a:ea typeface="Arial Unicode MS" pitchFamily="34" charset="-128"/>
            <a:cs typeface="Times New Roman" pitchFamily="18" charset="0"/>
          </a:endParaRPr>
        </a:p>
      </dsp:txBody>
      <dsp:txXfrm>
        <a:off x="6176583" y="3233810"/>
        <a:ext cx="966252" cy="754208"/>
      </dsp:txXfrm>
    </dsp:sp>
    <dsp:sp modelId="{68A5DB11-EA54-4E7C-94C3-10C95EEF62F1}">
      <dsp:nvSpPr>
        <dsp:cNvPr id="0" name=""/>
        <dsp:cNvSpPr/>
      </dsp:nvSpPr>
      <dsp:spPr>
        <a:xfrm>
          <a:off x="7306482" y="3077172"/>
          <a:ext cx="1261636" cy="80113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E4EFBFF-8E14-4081-9B52-AEC73BDA9086}">
      <dsp:nvSpPr>
        <dsp:cNvPr id="0" name=""/>
        <dsp:cNvSpPr/>
      </dsp:nvSpPr>
      <dsp:spPr>
        <a:xfrm>
          <a:off x="7446664" y="3210345"/>
          <a:ext cx="1261636" cy="80113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a:solidFill>
                <a:schemeClr val="tx2"/>
              </a:solidFill>
              <a:latin typeface="Times New Roman" pitchFamily="18" charset="0"/>
              <a:ea typeface="Arial Unicode MS" pitchFamily="34" charset="-128"/>
              <a:cs typeface="Times New Roman" pitchFamily="18" charset="0"/>
            </a:rPr>
            <a:t>Dezvoltare personală</a:t>
          </a:r>
        </a:p>
        <a:p>
          <a:pPr lvl="0" algn="ctr" defTabSz="622300">
            <a:lnSpc>
              <a:spcPct val="90000"/>
            </a:lnSpc>
            <a:spcBef>
              <a:spcPct val="0"/>
            </a:spcBef>
            <a:spcAft>
              <a:spcPct val="35000"/>
            </a:spcAft>
          </a:pPr>
          <a:r>
            <a:rPr lang="ro-RO" sz="1400" kern="1200">
              <a:solidFill>
                <a:schemeClr val="tx2"/>
              </a:solidFill>
              <a:latin typeface="Times New Roman" pitchFamily="18" charset="0"/>
              <a:ea typeface="Arial Unicode MS" pitchFamily="34" charset="-128"/>
              <a:cs typeface="Times New Roman" pitchFamily="18" charset="0"/>
            </a:rPr>
            <a:t>Rotundu Andreea</a:t>
          </a:r>
        </a:p>
      </dsp:txBody>
      <dsp:txXfrm>
        <a:off x="7470129" y="3233810"/>
        <a:ext cx="1214706" cy="7542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B38A09-D7B5-4F8D-BA86-6E2D58A3D6AC}" type="datetimeFigureOut">
              <a:rPr lang="ro-RO" smtClean="0"/>
              <a:pPr/>
              <a:t>24.05.2018</a:t>
            </a:fld>
            <a:endParaRPr lang="ro-RO"/>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FCFF67-D9C7-41C2-B07A-F6D5FE68FAD5}" type="slidenum">
              <a:rPr lang="ro-RO" smtClean="0"/>
              <a:pPr/>
              <a:t>‹#›</a:t>
            </a:fld>
            <a:endParaRPr lang="ro-RO"/>
          </a:p>
        </p:txBody>
      </p:sp>
    </p:spTree>
    <p:extLst>
      <p:ext uri="{BB962C8B-B14F-4D97-AF65-F5344CB8AC3E}">
        <p14:creationId xmlns:p14="http://schemas.microsoft.com/office/powerpoint/2010/main" val="2873741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1CF77-8DC1-4FC8-915A-258ECC214E1D}" type="datetimeFigureOut">
              <a:rPr lang="ro-RO" smtClean="0"/>
              <a:pPr/>
              <a:t>24.05.2018</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4968A-CF34-43DE-BE14-62C91D3B9236}" type="slidenum">
              <a:rPr lang="ro-RO" smtClean="0"/>
              <a:pPr/>
              <a:t>‹#›</a:t>
            </a:fld>
            <a:endParaRPr lang="ro-RO"/>
          </a:p>
        </p:txBody>
      </p:sp>
    </p:spTree>
    <p:extLst>
      <p:ext uri="{BB962C8B-B14F-4D97-AF65-F5344CB8AC3E}">
        <p14:creationId xmlns:p14="http://schemas.microsoft.com/office/powerpoint/2010/main" val="39631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a:p>
        </p:txBody>
      </p:sp>
      <p:sp>
        <p:nvSpPr>
          <p:cNvPr id="4" name="Substituent număr diapozitiv 3"/>
          <p:cNvSpPr>
            <a:spLocks noGrp="1"/>
          </p:cNvSpPr>
          <p:nvPr>
            <p:ph type="sldNum" sz="quarter" idx="10"/>
          </p:nvPr>
        </p:nvSpPr>
        <p:spPr/>
        <p:txBody>
          <a:bodyPr/>
          <a:lstStyle/>
          <a:p>
            <a:fld id="{FF24968A-CF34-43DE-BE14-62C91D3B9236}" type="slidenum">
              <a:rPr lang="ro-RO" smtClean="0"/>
              <a:pPr/>
              <a:t>2</a:t>
            </a:fld>
            <a:endParaRPr 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smtClean="0"/>
          </a:p>
        </p:txBody>
      </p:sp>
      <p:sp>
        <p:nvSpPr>
          <p:cNvPr id="4" name="Slide Number Placeholder 3"/>
          <p:cNvSpPr>
            <a:spLocks noGrp="1"/>
          </p:cNvSpPr>
          <p:nvPr>
            <p:ph type="sldNum" sz="quarter" idx="10"/>
          </p:nvPr>
        </p:nvSpPr>
        <p:spPr/>
        <p:txBody>
          <a:bodyPr/>
          <a:lstStyle/>
          <a:p>
            <a:fld id="{FF24968A-CF34-43DE-BE14-62C91D3B9236}" type="slidenum">
              <a:rPr lang="ro-RO" smtClean="0"/>
              <a:pPr/>
              <a:t>8</a:t>
            </a:fld>
            <a:endParaRPr lang="ro-R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FF24968A-CF34-43DE-BE14-62C91D3B9236}" type="slidenum">
              <a:rPr lang="ro-RO" smtClean="0"/>
              <a:pPr/>
              <a:t>16</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800100" y="4245434"/>
            <a:ext cx="65151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ro-RO" smtClean="0"/>
              <a:t>Faceți clic pentru a edita stilul de titlu Coordonator</a:t>
            </a:r>
            <a:endParaRPr lang="ro-RO" dirty="0"/>
          </a:p>
        </p:txBody>
      </p:sp>
      <p:sp>
        <p:nvSpPr>
          <p:cNvPr id="3" name="Subtitlu 2"/>
          <p:cNvSpPr>
            <a:spLocks noGrp="1"/>
          </p:cNvSpPr>
          <p:nvPr>
            <p:ph type="subTitle" idx="1"/>
          </p:nvPr>
        </p:nvSpPr>
        <p:spPr>
          <a:xfrm>
            <a:off x="800100" y="5731796"/>
            <a:ext cx="65151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Faceți clic pentru editarea stilului de subtitlu al coordonatorului</a:t>
            </a:r>
            <a:endParaRPr lang="ro-RO"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dirty="0"/>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dirty="0"/>
          </a:p>
        </p:txBody>
      </p:sp>
      <p:sp>
        <p:nvSpPr>
          <p:cNvPr id="4" name="Substituent dată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972300" y="457200"/>
            <a:ext cx="1371600" cy="5719762"/>
          </a:xfrm>
        </p:spPr>
        <p:txBody>
          <a:bodyPr vert="eaVert"/>
          <a:lstStyle/>
          <a:p>
            <a:r>
              <a:rPr lang="ro-RO" smtClean="0"/>
              <a:t>Faceți clic pentru a edita stilul de titlu Coordonator</a:t>
            </a:r>
            <a:endParaRPr lang="ro-RO" dirty="0"/>
          </a:p>
        </p:txBody>
      </p:sp>
      <p:sp>
        <p:nvSpPr>
          <p:cNvPr id="3" name="Substituent text vertical 2"/>
          <p:cNvSpPr>
            <a:spLocks noGrp="1"/>
          </p:cNvSpPr>
          <p:nvPr>
            <p:ph type="body" orient="vert" idx="1"/>
          </p:nvPr>
        </p:nvSpPr>
        <p:spPr>
          <a:xfrm>
            <a:off x="800100" y="457200"/>
            <a:ext cx="5966460" cy="5719762"/>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dirty="0"/>
          </a:p>
        </p:txBody>
      </p:sp>
      <p:sp>
        <p:nvSpPr>
          <p:cNvPr id="4" name="Substituent dată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dirty="0"/>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dirty="0"/>
          </a:p>
        </p:txBody>
      </p:sp>
      <p:sp>
        <p:nvSpPr>
          <p:cNvPr id="4" name="Substituent dată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802386" y="4242816"/>
            <a:ext cx="6515100" cy="1463040"/>
          </a:xfrm>
        </p:spPr>
        <p:txBody>
          <a:bodyPr anchor="b">
            <a:normAutofit/>
          </a:bodyPr>
          <a:lstStyle>
            <a:lvl1pPr>
              <a:defRPr sz="4800"/>
            </a:lvl1pPr>
          </a:lstStyle>
          <a:p>
            <a:r>
              <a:rPr lang="ro-RO" smtClean="0"/>
              <a:t>Faceți clic pentru a edita stilul de titlu Coordonator</a:t>
            </a:r>
            <a:endParaRPr lang="ro-RO" dirty="0"/>
          </a:p>
        </p:txBody>
      </p:sp>
      <p:sp>
        <p:nvSpPr>
          <p:cNvPr id="3" name="Substituent text 2"/>
          <p:cNvSpPr>
            <a:spLocks noGrp="1"/>
          </p:cNvSpPr>
          <p:nvPr>
            <p:ph type="body" idx="1"/>
          </p:nvPr>
        </p:nvSpPr>
        <p:spPr>
          <a:xfrm>
            <a:off x="800099" y="5733288"/>
            <a:ext cx="65151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smtClean="0"/>
              <a:t>Faceți clic pentru a edita stilurile de text Coordonator</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dirty="0"/>
          </a:p>
        </p:txBody>
      </p:sp>
      <p:sp>
        <p:nvSpPr>
          <p:cNvPr id="3" name="Substituent conținut 2"/>
          <p:cNvSpPr>
            <a:spLocks noGrp="1"/>
          </p:cNvSpPr>
          <p:nvPr>
            <p:ph sz="half" idx="1"/>
          </p:nvPr>
        </p:nvSpPr>
        <p:spPr>
          <a:xfrm>
            <a:off x="800100" y="1905000"/>
            <a:ext cx="360045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dirty="0"/>
          </a:p>
        </p:txBody>
      </p:sp>
      <p:sp>
        <p:nvSpPr>
          <p:cNvPr id="4" name="Substituent conținut 3"/>
          <p:cNvSpPr>
            <a:spLocks noGrp="1"/>
          </p:cNvSpPr>
          <p:nvPr>
            <p:ph sz="half" idx="2"/>
          </p:nvPr>
        </p:nvSpPr>
        <p:spPr>
          <a:xfrm>
            <a:off x="4743450" y="1905000"/>
            <a:ext cx="360045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dirty="0"/>
          </a:p>
        </p:txBody>
      </p:sp>
      <p:sp>
        <p:nvSpPr>
          <p:cNvPr id="5" name="Substituent dată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dirty="0"/>
          </a:p>
        </p:txBody>
      </p:sp>
      <p:sp>
        <p:nvSpPr>
          <p:cNvPr id="3" name="Substituent text 2"/>
          <p:cNvSpPr>
            <a:spLocks noGrp="1"/>
          </p:cNvSpPr>
          <p:nvPr>
            <p:ph type="body" idx="1"/>
          </p:nvPr>
        </p:nvSpPr>
        <p:spPr>
          <a:xfrm>
            <a:off x="800100" y="1772815"/>
            <a:ext cx="360045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800100" y="2509937"/>
            <a:ext cx="360045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dirty="0"/>
          </a:p>
        </p:txBody>
      </p:sp>
      <p:sp>
        <p:nvSpPr>
          <p:cNvPr id="5" name="Substituent text 4"/>
          <p:cNvSpPr>
            <a:spLocks noGrp="1"/>
          </p:cNvSpPr>
          <p:nvPr>
            <p:ph type="body" sz="quarter" idx="3"/>
          </p:nvPr>
        </p:nvSpPr>
        <p:spPr>
          <a:xfrm>
            <a:off x="4743450" y="1772815"/>
            <a:ext cx="360045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743450" y="2509937"/>
            <a:ext cx="360045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dirty="0"/>
          </a:p>
        </p:txBody>
      </p:sp>
      <p:sp>
        <p:nvSpPr>
          <p:cNvPr id="7" name="Substituent dată 6"/>
          <p:cNvSpPr>
            <a:spLocks noGrp="1"/>
          </p:cNvSpPr>
          <p:nvPr>
            <p:ph type="dt" sz="half" idx="10"/>
          </p:nvPr>
        </p:nvSpPr>
        <p:spPr/>
        <p:txBody>
          <a:bodyPr/>
          <a:lstStyle/>
          <a:p>
            <a:fld id="{1D8BD707-D9CF-40AE-B4C6-C98DA3205C09}" type="datetimeFigureOut">
              <a:rPr lang="en-US" smtClean="0"/>
              <a:pPr/>
              <a:t>5/24/2018</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dirty="0"/>
          </a:p>
        </p:txBody>
      </p:sp>
      <p:sp>
        <p:nvSpPr>
          <p:cNvPr id="3" name="Substituent dată 2"/>
          <p:cNvSpPr>
            <a:spLocks noGrp="1"/>
          </p:cNvSpPr>
          <p:nvPr>
            <p:ph type="dt" sz="half" idx="10"/>
          </p:nvPr>
        </p:nvSpPr>
        <p:spPr/>
        <p:txBody>
          <a:bodyPr/>
          <a:lstStyle/>
          <a:p>
            <a:fld id="{1D8BD707-D9CF-40AE-B4C6-C98DA3205C09}" type="datetimeFigureOut">
              <a:rPr lang="en-US" smtClean="0"/>
              <a:pPr/>
              <a:t>5/24/2018</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1D8BD707-D9CF-40AE-B4C6-C98DA3205C09}" type="datetimeFigureOut">
              <a:rPr lang="en-US" smtClean="0"/>
              <a:pPr/>
              <a:t>5/24/2018</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132070" y="3090672"/>
            <a:ext cx="3497580" cy="1828800"/>
          </a:xfrm>
        </p:spPr>
        <p:txBody>
          <a:bodyPr anchor="b">
            <a:normAutofit/>
          </a:bodyPr>
          <a:lstStyle>
            <a:lvl1pPr>
              <a:defRPr sz="3600"/>
            </a:lvl1pPr>
          </a:lstStyle>
          <a:p>
            <a:r>
              <a:rPr lang="ro-RO" smtClean="0"/>
              <a:t>Faceți clic pentru a edita stilul de titlu Coordonator</a:t>
            </a:r>
            <a:endParaRPr lang="ro-RO" dirty="0"/>
          </a:p>
        </p:txBody>
      </p:sp>
      <p:sp>
        <p:nvSpPr>
          <p:cNvPr id="3" name="Substituent conținut 2"/>
          <p:cNvSpPr>
            <a:spLocks noGrp="1"/>
          </p:cNvSpPr>
          <p:nvPr>
            <p:ph idx="1"/>
          </p:nvPr>
        </p:nvSpPr>
        <p:spPr>
          <a:xfrm>
            <a:off x="514350" y="457200"/>
            <a:ext cx="405765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dirty="0"/>
          </a:p>
        </p:txBody>
      </p:sp>
      <p:sp>
        <p:nvSpPr>
          <p:cNvPr id="4" name="Substituent text 3"/>
          <p:cNvSpPr>
            <a:spLocks noGrp="1"/>
          </p:cNvSpPr>
          <p:nvPr>
            <p:ph type="body" sz="half" idx="2"/>
          </p:nvPr>
        </p:nvSpPr>
        <p:spPr>
          <a:xfrm>
            <a:off x="5132070" y="4983480"/>
            <a:ext cx="349758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132070" y="3093099"/>
            <a:ext cx="3497580" cy="1828800"/>
          </a:xfrm>
        </p:spPr>
        <p:txBody>
          <a:bodyPr anchor="b">
            <a:normAutofit/>
          </a:bodyPr>
          <a:lstStyle>
            <a:lvl1pPr>
              <a:defRPr sz="3600"/>
            </a:lvl1pPr>
          </a:lstStyle>
          <a:p>
            <a:r>
              <a:rPr lang="ro-RO" smtClean="0"/>
              <a:t>Faceți clic pentru a edita stilul de titlu Coordonator</a:t>
            </a:r>
            <a:endParaRPr lang="ro-RO" dirty="0"/>
          </a:p>
        </p:txBody>
      </p:sp>
      <p:sp>
        <p:nvSpPr>
          <p:cNvPr id="3" name="Substituent imagine 2"/>
          <p:cNvSpPr>
            <a:spLocks noGrp="1"/>
          </p:cNvSpPr>
          <p:nvPr>
            <p:ph type="pic" idx="1"/>
          </p:nvPr>
        </p:nvSpPr>
        <p:spPr>
          <a:xfrm>
            <a:off x="0" y="0"/>
            <a:ext cx="4572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smtClean="0"/>
              <a:t>Faceți clic pe pictogramă pentru a adăuga o imagine</a:t>
            </a:r>
            <a:endParaRPr lang="ro-RO" dirty="0"/>
          </a:p>
        </p:txBody>
      </p:sp>
      <p:sp>
        <p:nvSpPr>
          <p:cNvPr id="4" name="Substituent text 3"/>
          <p:cNvSpPr>
            <a:spLocks noGrp="1"/>
          </p:cNvSpPr>
          <p:nvPr>
            <p:ph type="body" sz="half" idx="2"/>
          </p:nvPr>
        </p:nvSpPr>
        <p:spPr>
          <a:xfrm>
            <a:off x="5132070" y="4983480"/>
            <a:ext cx="349758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Faceți clic pentru a edita stilurile de text Coordonator</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00100" y="457518"/>
            <a:ext cx="7543800" cy="1188720"/>
          </a:xfrm>
          <a:prstGeom prst="rect">
            <a:avLst/>
          </a:prstGeom>
        </p:spPr>
        <p:txBody>
          <a:bodyPr vert="horz" lIns="91440" tIns="45720" rIns="91440" bIns="45720" rtlCol="0" anchor="b">
            <a:normAutofit/>
          </a:bodyPr>
          <a:lstStyle/>
          <a:p>
            <a:r>
              <a:rPr lang="ro-RO" dirty="0" smtClean="0"/>
              <a:t>Clic pentru editare stil titlu</a:t>
            </a:r>
            <a:endParaRPr lang="ro-RO" dirty="0"/>
          </a:p>
        </p:txBody>
      </p:sp>
      <p:sp>
        <p:nvSpPr>
          <p:cNvPr id="3" name="Substituent text 2"/>
          <p:cNvSpPr>
            <a:spLocks noGrp="1"/>
          </p:cNvSpPr>
          <p:nvPr>
            <p:ph type="body" idx="1"/>
          </p:nvPr>
        </p:nvSpPr>
        <p:spPr>
          <a:xfrm>
            <a:off x="800100" y="1905001"/>
            <a:ext cx="7543800" cy="4267200"/>
          </a:xfrm>
          <a:prstGeom prst="rect">
            <a:avLst/>
          </a:prstGeom>
        </p:spPr>
        <p:txBody>
          <a:bodyPr vert="horz" lIns="91440" tIns="45720" rIns="91440" bIns="45720" rtlCol="0">
            <a:normAutofit/>
          </a:bodyPr>
          <a:lstStyle/>
          <a:p>
            <a:pPr lvl="0"/>
            <a:r>
              <a:rPr lang="ro-RO" dirty="0" smtClean="0"/>
              <a:t>Clic pentru editare stiluri text Coordonator</a:t>
            </a:r>
          </a:p>
          <a:p>
            <a:pPr lvl="1"/>
            <a:r>
              <a:rPr lang="ro-RO" dirty="0" smtClean="0"/>
              <a:t>Al doilea nivel</a:t>
            </a:r>
          </a:p>
          <a:p>
            <a:pPr lvl="2"/>
            <a:r>
              <a:rPr lang="ro-RO" dirty="0" smtClean="0"/>
              <a:t>Al treilea nivel</a:t>
            </a:r>
          </a:p>
          <a:p>
            <a:pPr lvl="3"/>
            <a:r>
              <a:rPr lang="ro-RO" dirty="0" smtClean="0"/>
              <a:t>Al patrulea nivel</a:t>
            </a:r>
          </a:p>
          <a:p>
            <a:pPr lvl="4"/>
            <a:r>
              <a:rPr lang="ro-RO" dirty="0" smtClean="0"/>
              <a:t>Al cincilea nivel</a:t>
            </a:r>
          </a:p>
        </p:txBody>
      </p:sp>
      <p:sp>
        <p:nvSpPr>
          <p:cNvPr id="4" name="Substituent dată 3"/>
          <p:cNvSpPr>
            <a:spLocks noGrp="1"/>
          </p:cNvSpPr>
          <p:nvPr>
            <p:ph type="dt" sz="half" idx="2"/>
          </p:nvPr>
        </p:nvSpPr>
        <p:spPr>
          <a:xfrm>
            <a:off x="800100" y="6400800"/>
            <a:ext cx="822960" cy="228600"/>
          </a:xfrm>
          <a:prstGeom prst="rect">
            <a:avLst/>
          </a:prstGeom>
        </p:spPr>
        <p:txBody>
          <a:bodyPr vert="horz" lIns="91440" tIns="45720" rIns="91440" bIns="45720" rtlCol="0" anchor="ctr"/>
          <a:lstStyle>
            <a:lvl1pPr algn="l">
              <a:defRPr sz="800">
                <a:solidFill>
                  <a:schemeClr val="tx1"/>
                </a:solidFill>
              </a:defRPr>
            </a:lvl1pPr>
          </a:lstStyle>
          <a:p>
            <a:fld id="{1D8BD707-D9CF-40AE-B4C6-C98DA3205C09}" type="datetimeFigureOut">
              <a:rPr lang="en-US" smtClean="0"/>
              <a:pPr/>
              <a:t>5/24/2018</a:t>
            </a:fld>
            <a:endParaRPr lang="en-US"/>
          </a:p>
        </p:txBody>
      </p:sp>
      <p:sp>
        <p:nvSpPr>
          <p:cNvPr id="5" name="Substituent subsol 4"/>
          <p:cNvSpPr>
            <a:spLocks noGrp="1"/>
          </p:cNvSpPr>
          <p:nvPr>
            <p:ph type="ftr" sz="quarter" idx="3"/>
          </p:nvPr>
        </p:nvSpPr>
        <p:spPr>
          <a:xfrm>
            <a:off x="1817137" y="6400800"/>
            <a:ext cx="5486400" cy="228600"/>
          </a:xfrm>
          <a:prstGeom prst="rect">
            <a:avLst/>
          </a:prstGeom>
        </p:spPr>
        <p:txBody>
          <a:bodyPr vert="horz" lIns="91440" tIns="45720" rIns="91440" bIns="45720" rtlCol="0" anchor="ctr"/>
          <a:lstStyle>
            <a:lvl1pPr algn="ctr">
              <a:defRPr sz="800">
                <a:solidFill>
                  <a:schemeClr val="tx1"/>
                </a:solidFill>
              </a:defRPr>
            </a:lvl1pPr>
          </a:lstStyle>
          <a:p>
            <a:endParaRPr lang="en-US"/>
          </a:p>
        </p:txBody>
      </p:sp>
      <p:sp>
        <p:nvSpPr>
          <p:cNvPr id="6" name="Substituent număr diapozitiv 5"/>
          <p:cNvSpPr>
            <a:spLocks noGrp="1"/>
          </p:cNvSpPr>
          <p:nvPr>
            <p:ph type="sldNum" sz="quarter" idx="4"/>
          </p:nvPr>
        </p:nvSpPr>
        <p:spPr>
          <a:xfrm>
            <a:off x="7520940" y="6400800"/>
            <a:ext cx="822960" cy="228600"/>
          </a:xfrm>
          <a:prstGeom prst="rect">
            <a:avLst/>
          </a:prstGeom>
        </p:spPr>
        <p:txBody>
          <a:bodyPr vert="horz" lIns="91440" tIns="45720" rIns="91440" bIns="45720" rtlCol="0" anchor="ctr"/>
          <a:lstStyle>
            <a:lvl1pPr algn="r">
              <a:defRPr sz="8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file:///C:\Users\despina\Downloads\Shontelle%20-%20Impossible%20(instrumental).mp3"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image" Target="../media/image18.jpeg"/><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image" Target="../media/image8.gif"/><Relationship Id="rId21" Type="http://schemas.openxmlformats.org/officeDocument/2006/relationships/diagramColors" Target="../diagrams/colors4.xml"/><Relationship Id="rId34" Type="http://schemas.openxmlformats.org/officeDocument/2006/relationships/diagramLayout" Target="../diagrams/layout7.xml"/><Relationship Id="rId7" Type="http://schemas.openxmlformats.org/officeDocument/2006/relationships/image" Target="../media/image4.png"/><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image" Target="../media/image10.gif"/><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image" Target="../media/image9.gif"/><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907704" y="1484784"/>
            <a:ext cx="4572000" cy="3581400"/>
          </a:xfrm>
          <a:prstGeom prst="rect">
            <a:avLst/>
          </a:prstGeom>
        </p:spPr>
        <p:txBody>
          <a:bodyPr wrap="none" fromWordArt="1">
            <a:prstTxWarp prst="textChevron">
              <a:avLst>
                <a:gd name="adj" fmla="val 25000"/>
              </a:avLst>
            </a:prstTxWarp>
          </a:bodyPr>
          <a:lstStyle/>
          <a:p>
            <a:pPr algn="ctr" rtl="0"/>
            <a:r>
              <a:rPr lang="ro-RO" sz="3600" kern="10" spc="0" dirty="0" smtClean="0">
                <a:ln w="19050">
                  <a:solidFill>
                    <a:schemeClr val="bg1"/>
                  </a:solidFill>
                  <a:round/>
                  <a:headEnd/>
                  <a:tailEnd/>
                </a:ln>
                <a:solidFill>
                  <a:schemeClr val="accent6">
                    <a:lumMod val="50000"/>
                  </a:schemeClr>
                </a:solidFill>
                <a:effectLst>
                  <a:outerShdw dist="35921" dir="2700000" algn="ctr" rotWithShape="0">
                    <a:srgbClr val="990000"/>
                  </a:outerShdw>
                </a:effectLst>
                <a:latin typeface="Impact"/>
              </a:rPr>
              <a:t> </a:t>
            </a:r>
            <a:r>
              <a:rPr lang="ro-RO" sz="3600" kern="10" spc="0" dirty="0" smtClean="0">
                <a:ln w="19050">
                  <a:solidFill>
                    <a:schemeClr val="bg1"/>
                  </a:solidFill>
                  <a:round/>
                  <a:headEnd/>
                  <a:tailEnd/>
                </a:ln>
                <a:solidFill>
                  <a:schemeClr val="accent6">
                    <a:lumMod val="50000"/>
                  </a:schemeClr>
                </a:solidFill>
                <a:effectLst>
                  <a:outerShdw dist="35921" dir="2700000" algn="ctr" rotWithShape="0">
                    <a:srgbClr val="990000"/>
                  </a:outerShdw>
                </a:effectLst>
                <a:latin typeface="Forte" pitchFamily="66" charset="0"/>
              </a:rPr>
              <a:t>LittleKids</a:t>
            </a:r>
          </a:p>
          <a:p>
            <a:pPr algn="ctr" rtl="0"/>
            <a:r>
              <a:rPr lang="ro-RO" sz="3600" kern="10" spc="0" dirty="0" smtClean="0">
                <a:ln w="19050">
                  <a:solidFill>
                    <a:schemeClr val="bg1">
                      <a:lumMod val="90000"/>
                    </a:schemeClr>
                  </a:solidFill>
                  <a:round/>
                  <a:headEnd/>
                  <a:tailEnd/>
                </a:ln>
                <a:solidFill>
                  <a:srgbClr val="0000FF"/>
                </a:solidFill>
                <a:effectLst>
                  <a:outerShdw dist="35921" dir="2700000" algn="ctr" rotWithShape="0">
                    <a:srgbClr val="990000"/>
                  </a:outerShdw>
                </a:effectLst>
                <a:latin typeface="Impact"/>
              </a:rPr>
              <a:t> </a:t>
            </a:r>
            <a:endParaRPr lang="ro-RO" sz="3600" kern="10" spc="0" dirty="0">
              <a:ln w="19050">
                <a:solidFill>
                  <a:schemeClr val="bg1">
                    <a:lumMod val="90000"/>
                  </a:schemeClr>
                </a:solidFill>
                <a:round/>
                <a:headEnd/>
                <a:tailEnd/>
              </a:ln>
              <a:solidFill>
                <a:srgbClr val="0000FF"/>
              </a:solidFill>
              <a:effectLst>
                <a:outerShdw dist="35921" dir="2700000" algn="ctr" rotWithShape="0">
                  <a:srgbClr val="990000"/>
                </a:outerShdw>
              </a:effectLst>
              <a:latin typeface="Impact"/>
            </a:endParaRPr>
          </a:p>
        </p:txBody>
      </p:sp>
      <p:sp>
        <p:nvSpPr>
          <p:cNvPr id="6" name="Rectangle 5"/>
          <p:cNvSpPr/>
          <p:nvPr/>
        </p:nvSpPr>
        <p:spPr>
          <a:xfrm>
            <a:off x="-396552" y="548680"/>
            <a:ext cx="9296400" cy="1200329"/>
          </a:xfrm>
          <a:prstGeom prst="rect">
            <a:avLst/>
          </a:prstGeom>
          <a:noFill/>
        </p:spPr>
        <p:txBody>
          <a:bodyPr wrap="square" lIns="91440" tIns="45720" rIns="91440" bIns="45720">
            <a:spAutoFit/>
          </a:bodyPr>
          <a:lstStyle/>
          <a:p>
            <a:pPr algn="ctr"/>
            <a:r>
              <a:rPr lang="en-US" sz="3600" dirty="0" smtClean="0">
                <a:solidFill>
                  <a:schemeClr val="bg1"/>
                </a:solidFill>
                <a:latin typeface="Times New Roman" pitchFamily="18" charset="0"/>
                <a:cs typeface="Times New Roman" pitchFamily="18" charset="0"/>
              </a:rPr>
              <a:t>After School – F.E</a:t>
            </a:r>
            <a:r>
              <a:rPr lang="ro-RO" sz="3600" dirty="0" smtClean="0">
                <a:solidFill>
                  <a:schemeClr val="bg1"/>
                </a:solidFill>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LittleKids</a:t>
            </a:r>
            <a:r>
              <a:rPr lang="ro-RO" sz="3600" dirty="0" smtClean="0">
                <a:solidFill>
                  <a:schemeClr val="bg1"/>
                </a:solidFill>
                <a:latin typeface="Times New Roman" pitchFamily="18" charset="0"/>
                <a:cs typeface="Times New Roman" pitchFamily="18" charset="0"/>
              </a:rPr>
              <a:t> S.R.L</a:t>
            </a:r>
          </a:p>
          <a:p>
            <a:pPr algn="ctr"/>
            <a:r>
              <a:rPr lang="ro-RO" sz="3600" dirty="0" smtClean="0">
                <a:solidFill>
                  <a:schemeClr val="bg1"/>
                </a:solidFill>
                <a:latin typeface="Times New Roman" pitchFamily="18" charset="0"/>
                <a:cs typeface="Times New Roman" pitchFamily="18" charset="0"/>
              </a:rPr>
              <a:t>Coordonator: Prof. Ciulei Despina</a:t>
            </a:r>
            <a:endParaRPr lang="en-US" sz="3600" dirty="0">
              <a:solidFill>
                <a:schemeClr val="bg1"/>
              </a:solidFill>
              <a:latin typeface="Times New Roman" pitchFamily="18" charset="0"/>
              <a:cs typeface="Times New Roman" pitchFamily="18" charset="0"/>
            </a:endParaRPr>
          </a:p>
        </p:txBody>
      </p:sp>
      <p:pic>
        <p:nvPicPr>
          <p:cNvPr id="9" name="Picture 10" descr="http://fc00.deviantart.net/fs70/f/2012/130/1/7/tweety_png_by_kristinakikitrajkovi-d4z6snj.png"/>
          <p:cNvPicPr>
            <a:picLocks noChangeAspect="1" noChangeArrowheads="1"/>
          </p:cNvPicPr>
          <p:nvPr/>
        </p:nvPicPr>
        <p:blipFill>
          <a:blip r:embed="rId3" cstate="print"/>
          <a:srcRect/>
          <a:stretch>
            <a:fillRect/>
          </a:stretch>
        </p:blipFill>
        <p:spPr bwMode="auto">
          <a:xfrm>
            <a:off x="3059832" y="2924944"/>
            <a:ext cx="2457559" cy="2402641"/>
          </a:xfrm>
          <a:prstGeom prst="rect">
            <a:avLst/>
          </a:prstGeom>
          <a:noFill/>
        </p:spPr>
      </p:pic>
      <p:sp>
        <p:nvSpPr>
          <p:cNvPr id="8" name="CasetăText 7"/>
          <p:cNvSpPr txBox="1"/>
          <p:nvPr/>
        </p:nvSpPr>
        <p:spPr>
          <a:xfrm>
            <a:off x="683568" y="5013176"/>
            <a:ext cx="8136904" cy="1323439"/>
          </a:xfrm>
          <a:prstGeom prst="rect">
            <a:avLst/>
          </a:prstGeom>
          <a:noFill/>
        </p:spPr>
        <p:txBody>
          <a:bodyPr wrap="square" rtlCol="0">
            <a:spAutoFit/>
          </a:bodyPr>
          <a:lstStyle/>
          <a:p>
            <a:pPr algn="ctr"/>
            <a:r>
              <a:rPr lang="ro-RO" sz="4000" i="1" dirty="0" smtClean="0">
                <a:solidFill>
                  <a:schemeClr val="bg1"/>
                </a:solidFill>
                <a:latin typeface="Times New Roman" pitchFamily="18" charset="0"/>
                <a:cs typeface="Times New Roman" pitchFamily="18" charset="0"/>
              </a:rPr>
              <a:t>Un start bun, reprezintă jumătate din traseu!</a:t>
            </a:r>
            <a:endParaRPr lang="ro-RO" sz="4000" i="1" dirty="0">
              <a:solidFill>
                <a:schemeClr val="bg1"/>
              </a:solidFill>
              <a:latin typeface="Times New Roman" pitchFamily="18" charset="0"/>
              <a:cs typeface="Times New Roman" pitchFamily="18" charset="0"/>
            </a:endParaRPr>
          </a:p>
        </p:txBody>
      </p:sp>
      <p:pic>
        <p:nvPicPr>
          <p:cNvPr id="11" name="Shontelle - Impossible (instrumental).mp3">
            <a:hlinkClick r:id="" action="ppaction://media"/>
          </p:cNvPr>
          <p:cNvPicPr>
            <a:picLocks noRot="1" noChangeAspect="1"/>
          </p:cNvPicPr>
          <p:nvPr>
            <a:audioFile r:link="rId1"/>
          </p:nvPr>
        </p:nvPicPr>
        <p:blipFill>
          <a:blip r:embed="rId4"/>
          <a:stretch>
            <a:fillRect/>
          </a:stretch>
        </p:blipFill>
        <p:spPr>
          <a:xfrm>
            <a:off x="8001024" y="214290"/>
            <a:ext cx="304800" cy="304800"/>
          </a:xfrm>
          <a:prstGeom prst="rect">
            <a:avLst/>
          </a:prstGeo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0"/>
            <a:ext cx="8136904" cy="1066800"/>
          </a:xfrm>
        </p:spPr>
        <p:txBody>
          <a:bodyPr>
            <a:normAutofit/>
          </a:bodyPr>
          <a:lstStyle/>
          <a:p>
            <a:pPr algn="ctr"/>
            <a:r>
              <a:rPr lang="en-US" sz="4000" dirty="0" smtClean="0">
                <a:solidFill>
                  <a:schemeClr val="tx2"/>
                </a:solidFill>
                <a:latin typeface="Times New Roman" pitchFamily="18" charset="0"/>
                <a:cs typeface="Times New Roman" pitchFamily="18" charset="0"/>
              </a:rPr>
              <a:t>CURSUL DE DANS</a:t>
            </a:r>
            <a:r>
              <a:rPr lang="ro-RO" sz="4000" dirty="0" smtClean="0">
                <a:solidFill>
                  <a:schemeClr val="tx2"/>
                </a:solidFill>
                <a:latin typeface="Times New Roman" pitchFamily="18" charset="0"/>
                <a:cs typeface="Times New Roman" pitchFamily="18" charset="0"/>
              </a:rPr>
              <a:t> </a:t>
            </a:r>
            <a:endParaRPr lang="ro-RO" sz="4000" dirty="0">
              <a:solidFill>
                <a:schemeClr val="tx2"/>
              </a:solidFill>
              <a:latin typeface="Times New Roman" pitchFamily="18" charset="0"/>
              <a:cs typeface="Times New Roman" pitchFamily="18" charset="0"/>
            </a:endParaRPr>
          </a:p>
        </p:txBody>
      </p:sp>
      <p:pic>
        <p:nvPicPr>
          <p:cNvPr id="4" name="Picture 9" descr="www"/>
          <p:cNvPicPr>
            <a:picLocks noChangeAspect="1" noChangeArrowheads="1"/>
          </p:cNvPicPr>
          <p:nvPr/>
        </p:nvPicPr>
        <p:blipFill>
          <a:blip r:embed="rId2" cstate="print"/>
          <a:srcRect/>
          <a:stretch>
            <a:fillRect/>
          </a:stretch>
        </p:blipFill>
        <p:spPr bwMode="auto">
          <a:xfrm>
            <a:off x="1187624" y="2636912"/>
            <a:ext cx="3084546" cy="2057400"/>
          </a:xfrm>
          <a:prstGeom prst="rect">
            <a:avLst/>
          </a:prstGeom>
          <a:ln>
            <a:noFill/>
          </a:ln>
          <a:effectLst>
            <a:softEdge rad="112500"/>
          </a:effectLst>
        </p:spPr>
      </p:pic>
      <p:sp>
        <p:nvSpPr>
          <p:cNvPr id="5" name="TextBox 4"/>
          <p:cNvSpPr txBox="1"/>
          <p:nvPr/>
        </p:nvSpPr>
        <p:spPr>
          <a:xfrm>
            <a:off x="323528" y="1556792"/>
            <a:ext cx="4953000" cy="1754326"/>
          </a:xfrm>
          <a:prstGeom prst="rect">
            <a:avLst/>
          </a:prstGeom>
          <a:noFill/>
        </p:spPr>
        <p:txBody>
          <a:bodyPr wrap="square" rtlCol="0">
            <a:spAutoFit/>
          </a:bodyPr>
          <a:lstStyle/>
          <a:p>
            <a:pPr algn="ctr"/>
            <a:r>
              <a:rPr lang="vi-VN" dirty="0" smtClean="0">
                <a:solidFill>
                  <a:schemeClr val="tx2"/>
                </a:solidFill>
                <a:latin typeface="Times New Roman" pitchFamily="18" charset="0"/>
                <a:cs typeface="Times New Roman" pitchFamily="18" charset="0"/>
              </a:rPr>
              <a:t>Cursurile de dans reprezintă o activitate complexă prin care copiii consumă energia, dobândesc o ținută corectă și elegantă și își modelează personalitatea. </a:t>
            </a:r>
            <a:endParaRPr lang="ro-RO" dirty="0" smtClean="0">
              <a:solidFill>
                <a:schemeClr val="tx2"/>
              </a:solidFill>
              <a:latin typeface="Times New Roman" pitchFamily="18" charset="0"/>
              <a:cs typeface="Times New Roman" pitchFamily="18" charset="0"/>
            </a:endParaRPr>
          </a:p>
          <a:p>
            <a:endParaRPr lang="ro-RO" dirty="0" smtClean="0"/>
          </a:p>
          <a:p>
            <a:endParaRPr lang="ro-RO" dirty="0"/>
          </a:p>
        </p:txBody>
      </p:sp>
      <p:sp>
        <p:nvSpPr>
          <p:cNvPr id="6" name="TextBox 5"/>
          <p:cNvSpPr txBox="1"/>
          <p:nvPr/>
        </p:nvSpPr>
        <p:spPr>
          <a:xfrm>
            <a:off x="467544" y="4653136"/>
            <a:ext cx="4394448" cy="1200329"/>
          </a:xfrm>
          <a:prstGeom prst="rect">
            <a:avLst/>
          </a:prstGeom>
          <a:noFill/>
        </p:spPr>
        <p:txBody>
          <a:bodyPr wrap="square" rtlCol="0">
            <a:spAutoFit/>
          </a:bodyPr>
          <a:lstStyle/>
          <a:p>
            <a:pPr algn="ctr"/>
            <a:r>
              <a:rPr lang="ro-RO" dirty="0" smtClean="0">
                <a:solidFill>
                  <a:schemeClr val="tx2"/>
                </a:solidFill>
                <a:latin typeface="Times New Roman" pitchFamily="18" charset="0"/>
                <a:cs typeface="Times New Roman" pitchFamily="18" charset="0"/>
              </a:rPr>
              <a:t>Dansurile predate sunt: dansuri standard (Vals lent, Tango, Vals vienez, Slow Fox, Quick step), și dansuri latino-americane (Samba, Cha-cha, Rumba, Paso Doble, Jive)</a:t>
            </a:r>
            <a:endParaRPr lang="ro-RO" dirty="0">
              <a:solidFill>
                <a:schemeClr val="tx2"/>
              </a:solidFill>
              <a:latin typeface="Times New Roman" pitchFamily="18" charset="0"/>
              <a:cs typeface="Times New Roman" pitchFamily="18" charset="0"/>
            </a:endParaRPr>
          </a:p>
        </p:txBody>
      </p:sp>
      <p:sp>
        <p:nvSpPr>
          <p:cNvPr id="7" name="TextBox 6"/>
          <p:cNvSpPr txBox="1"/>
          <p:nvPr/>
        </p:nvSpPr>
        <p:spPr>
          <a:xfrm>
            <a:off x="5508104" y="1196752"/>
            <a:ext cx="3200400" cy="2585323"/>
          </a:xfrm>
          <a:prstGeom prst="rect">
            <a:avLst/>
          </a:prstGeom>
          <a:noFill/>
        </p:spPr>
        <p:txBody>
          <a:bodyPr wrap="square" rtlCol="0">
            <a:spAutoFit/>
          </a:bodyPr>
          <a:lstStyle/>
          <a:p>
            <a:pPr algn="ctr"/>
            <a:r>
              <a:rPr lang="vi-VN" dirty="0" smtClean="0">
                <a:solidFill>
                  <a:schemeClr val="tx2"/>
                </a:solidFill>
                <a:latin typeface="Times New Roman" pitchFamily="18" charset="0"/>
                <a:cs typeface="Times New Roman" pitchFamily="18" charset="0"/>
              </a:rPr>
              <a:t>Cursurile de dans ce sunt incluse în programul LittleKids sunt gratuite , iar pentru cei ce vor să facă performanță în acest domeniu,am creat un program extrașcolar unde copilul va face pregătire la cel mai înalt nivel alături </a:t>
            </a:r>
            <a:r>
              <a:rPr lang="ro-RO" dirty="0" smtClean="0">
                <a:solidFill>
                  <a:schemeClr val="tx2"/>
                </a:solidFill>
                <a:latin typeface="Times New Roman" pitchFamily="18" charset="0"/>
                <a:cs typeface="Times New Roman" pitchFamily="18" charset="0"/>
              </a:rPr>
              <a:t>de o persoană </a:t>
            </a:r>
            <a:r>
              <a:rPr lang="vi-VN" dirty="0" smtClean="0">
                <a:solidFill>
                  <a:schemeClr val="tx2"/>
                </a:solidFill>
                <a:latin typeface="Times New Roman" pitchFamily="18" charset="0"/>
                <a:cs typeface="Times New Roman" pitchFamily="18" charset="0"/>
              </a:rPr>
              <a:t>specializa</a:t>
            </a:r>
            <a:r>
              <a:rPr lang="ro-RO" dirty="0" smtClean="0">
                <a:solidFill>
                  <a:schemeClr val="tx2"/>
                </a:solidFill>
                <a:latin typeface="Times New Roman" pitchFamily="18" charset="0"/>
                <a:cs typeface="Times New Roman" pitchFamily="18" charset="0"/>
              </a:rPr>
              <a:t>tă </a:t>
            </a:r>
            <a:r>
              <a:rPr lang="vi-VN" dirty="0" smtClean="0">
                <a:solidFill>
                  <a:schemeClr val="tx2"/>
                </a:solidFill>
                <a:latin typeface="Times New Roman" pitchFamily="18" charset="0"/>
                <a:cs typeface="Times New Roman" pitchFamily="18" charset="0"/>
              </a:rPr>
              <a:t>în arta dansului.</a:t>
            </a:r>
            <a:endParaRPr lang="ro-RO" dirty="0">
              <a:solidFill>
                <a:schemeClr val="tx2"/>
              </a:solidFill>
              <a:latin typeface="Times New Roman" pitchFamily="18" charset="0"/>
              <a:cs typeface="Times New Roman" pitchFamily="18" charset="0"/>
            </a:endParaRPr>
          </a:p>
        </p:txBody>
      </p:sp>
      <p:pic>
        <p:nvPicPr>
          <p:cNvPr id="7170" name="Picture 2" descr="http://www2.cursuripentrucopii.ro/media/cursuri/1/1199/2013-09-25-06-48-19-970548_647514061944438_295286503_n-2013-09-25-06-48-01524305b1d4837.jpg"/>
          <p:cNvPicPr>
            <a:picLocks noChangeAspect="1" noChangeArrowheads="1"/>
          </p:cNvPicPr>
          <p:nvPr/>
        </p:nvPicPr>
        <p:blipFill>
          <a:blip r:embed="rId3" cstate="print"/>
          <a:srcRect/>
          <a:stretch>
            <a:fillRect/>
          </a:stretch>
        </p:blipFill>
        <p:spPr bwMode="auto">
          <a:xfrm>
            <a:off x="5436096" y="3861048"/>
            <a:ext cx="3270250" cy="2452688"/>
          </a:xfrm>
          <a:prstGeom prst="rect">
            <a:avLst/>
          </a:prstGeom>
          <a:ln>
            <a:noFill/>
          </a:ln>
          <a:effectLst>
            <a:softEdge rad="112500"/>
          </a:effectLst>
        </p:spPr>
      </p:pic>
    </p:spTree>
  </p:cSld>
  <p:clrMapOvr>
    <a:masterClrMapping/>
  </p:clrMapOvr>
  <p:transition spd="slow">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344816" cy="937789"/>
          </a:xfrm>
        </p:spPr>
        <p:txBody>
          <a:bodyPr>
            <a:normAutofit/>
          </a:bodyPr>
          <a:lstStyle/>
          <a:p>
            <a:r>
              <a:rPr lang="en-US" sz="4000" dirty="0" smtClean="0">
                <a:solidFill>
                  <a:schemeClr val="tx2"/>
                </a:solidFill>
                <a:latin typeface="Times New Roman" pitchFamily="18" charset="0"/>
                <a:cs typeface="Times New Roman" pitchFamily="18" charset="0"/>
              </a:rPr>
              <a:t>CURS</a:t>
            </a:r>
            <a:r>
              <a:rPr lang="ro-RO" sz="4000" dirty="0" smtClean="0">
                <a:solidFill>
                  <a:schemeClr val="tx2"/>
                </a:solidFill>
                <a:latin typeface="Times New Roman" pitchFamily="18" charset="0"/>
                <a:cs typeface="Times New Roman" pitchFamily="18" charset="0"/>
              </a:rPr>
              <a:t>UL</a:t>
            </a:r>
            <a:r>
              <a:rPr lang="en-US" sz="4000" dirty="0" smtClean="0">
                <a:solidFill>
                  <a:schemeClr val="tx2"/>
                </a:solidFill>
                <a:latin typeface="Times New Roman" pitchFamily="18" charset="0"/>
                <a:cs typeface="Times New Roman" pitchFamily="18" charset="0"/>
              </a:rPr>
              <a:t> DE</a:t>
            </a:r>
            <a:r>
              <a:rPr lang="ro-RO" sz="4000" dirty="0" smtClean="0">
                <a:solidFill>
                  <a:schemeClr val="tx2"/>
                </a:solidFill>
                <a:latin typeface="Times New Roman" pitchFamily="18" charset="0"/>
                <a:cs typeface="Times New Roman" pitchFamily="18" charset="0"/>
              </a:rPr>
              <a:t> </a:t>
            </a:r>
            <a:r>
              <a:rPr lang="en-US" sz="4000" dirty="0" smtClean="0">
                <a:solidFill>
                  <a:schemeClr val="tx2"/>
                </a:solidFill>
                <a:latin typeface="Times New Roman" pitchFamily="18" charset="0"/>
                <a:cs typeface="Times New Roman" pitchFamily="18" charset="0"/>
              </a:rPr>
              <a:t>LIMBA ENGLEZ</a:t>
            </a:r>
            <a:r>
              <a:rPr lang="ro-RO" sz="4000" dirty="0" smtClean="0">
                <a:solidFill>
                  <a:schemeClr val="tx2"/>
                </a:solidFill>
                <a:latin typeface="Times New Roman" pitchFamily="18" charset="0"/>
                <a:cs typeface="Times New Roman" pitchFamily="18" charset="0"/>
              </a:rPr>
              <a:t>Ă</a:t>
            </a:r>
            <a:endParaRPr lang="ro-RO" sz="4000" dirty="0">
              <a:solidFill>
                <a:schemeClr val="tx2"/>
              </a:solidFill>
              <a:latin typeface="Times New Roman" pitchFamily="18" charset="0"/>
              <a:cs typeface="Times New Roman" pitchFamily="18" charset="0"/>
            </a:endParaRPr>
          </a:p>
        </p:txBody>
      </p:sp>
      <p:sp>
        <p:nvSpPr>
          <p:cNvPr id="3" name="Rectangle 2"/>
          <p:cNvSpPr/>
          <p:nvPr/>
        </p:nvSpPr>
        <p:spPr>
          <a:xfrm>
            <a:off x="395536" y="1628800"/>
            <a:ext cx="8153400" cy="4401205"/>
          </a:xfrm>
          <a:prstGeom prst="rect">
            <a:avLst/>
          </a:prstGeom>
        </p:spPr>
        <p:txBody>
          <a:bodyPr wrap="square">
            <a:spAutoFit/>
          </a:bodyPr>
          <a:lstStyle/>
          <a:p>
            <a:pPr algn="ctr"/>
            <a:r>
              <a:rPr lang="vi-VN" sz="2000" dirty="0" smtClean="0">
                <a:solidFill>
                  <a:schemeClr val="tx2"/>
                </a:solidFill>
                <a:latin typeface="Times New Roman" pitchFamily="18" charset="0"/>
                <a:cs typeface="Times New Roman" pitchFamily="18" charset="0"/>
              </a:rPr>
              <a:t>Cursurile noastre au fost create în jurul modului unic în care copiii acumulează cunoștințe. La </a:t>
            </a:r>
            <a:r>
              <a:rPr lang="ro-RO" sz="2000" dirty="0" smtClean="0">
                <a:solidFill>
                  <a:schemeClr val="tx2"/>
                </a:solidFill>
                <a:latin typeface="Times New Roman" pitchFamily="18" charset="0"/>
                <a:cs typeface="Times New Roman" pitchFamily="18" charset="0"/>
              </a:rPr>
              <a:t>LittleKids </a:t>
            </a:r>
            <a:r>
              <a:rPr lang="vi-VN" sz="2000" dirty="0" smtClean="0">
                <a:solidFill>
                  <a:schemeClr val="tx2"/>
                </a:solidFill>
                <a:latin typeface="Times New Roman" pitchFamily="18" charset="0"/>
                <a:cs typeface="Times New Roman" pitchFamily="18" charset="0"/>
              </a:rPr>
              <a:t>vor fi învățați de către </a:t>
            </a:r>
            <a:r>
              <a:rPr lang="ro-RO" sz="2000" dirty="0" smtClean="0">
                <a:solidFill>
                  <a:schemeClr val="tx2"/>
                </a:solidFill>
                <a:latin typeface="Times New Roman" pitchFamily="18" charset="0"/>
                <a:cs typeface="Times New Roman" pitchFamily="18" charset="0"/>
              </a:rPr>
              <a:t> un </a:t>
            </a:r>
            <a:r>
              <a:rPr lang="vi-VN" sz="2000" dirty="0" smtClean="0">
                <a:solidFill>
                  <a:schemeClr val="tx2"/>
                </a:solidFill>
                <a:latin typeface="Times New Roman" pitchFamily="18" charset="0"/>
                <a:cs typeface="Times New Roman" pitchFamily="18" charset="0"/>
              </a:rPr>
              <a:t>profeso</a:t>
            </a:r>
            <a:r>
              <a:rPr lang="ro-RO" sz="2000" dirty="0" smtClean="0">
                <a:solidFill>
                  <a:schemeClr val="tx2"/>
                </a:solidFill>
                <a:latin typeface="Times New Roman" pitchFamily="18" charset="0"/>
                <a:cs typeface="Times New Roman" pitchFamily="18" charset="0"/>
              </a:rPr>
              <a:t>r</a:t>
            </a:r>
            <a:r>
              <a:rPr lang="vi-VN" sz="2000" dirty="0" smtClean="0">
                <a:solidFill>
                  <a:schemeClr val="tx2"/>
                </a:solidFill>
                <a:latin typeface="Times New Roman" pitchFamily="18" charset="0"/>
                <a:cs typeface="Times New Roman" pitchFamily="18" charset="0"/>
              </a:rPr>
              <a:t> cu experiență, pasiona</a:t>
            </a:r>
            <a:r>
              <a:rPr lang="ro-RO" sz="2000" dirty="0" smtClean="0">
                <a:solidFill>
                  <a:schemeClr val="tx2"/>
                </a:solidFill>
                <a:latin typeface="Times New Roman" pitchFamily="18" charset="0"/>
                <a:cs typeface="Times New Roman" pitchFamily="18" charset="0"/>
              </a:rPr>
              <a:t>t</a:t>
            </a:r>
            <a:r>
              <a:rPr lang="vi-VN" sz="2000" dirty="0" smtClean="0">
                <a:solidFill>
                  <a:schemeClr val="tx2"/>
                </a:solidFill>
                <a:latin typeface="Times New Roman" pitchFamily="18" charset="0"/>
                <a:cs typeface="Times New Roman" pitchFamily="18" charset="0"/>
              </a:rPr>
              <a:t> de limba engleză și exper</a:t>
            </a:r>
            <a:r>
              <a:rPr lang="ro-RO" sz="2000" dirty="0" smtClean="0">
                <a:solidFill>
                  <a:schemeClr val="tx2"/>
                </a:solidFill>
                <a:latin typeface="Times New Roman" pitchFamily="18" charset="0"/>
                <a:cs typeface="Times New Roman" pitchFamily="18" charset="0"/>
              </a:rPr>
              <a:t>t</a:t>
            </a:r>
            <a:r>
              <a:rPr lang="vi-VN" sz="2000" dirty="0" smtClean="0">
                <a:solidFill>
                  <a:schemeClr val="tx2"/>
                </a:solidFill>
                <a:latin typeface="Times New Roman" pitchFamily="18" charset="0"/>
                <a:cs typeface="Times New Roman" pitchFamily="18" charset="0"/>
              </a:rPr>
              <a:t> în predarea pentru copii.</a:t>
            </a:r>
            <a:endParaRPr lang="ro-RO" sz="2000" dirty="0" smtClean="0">
              <a:solidFill>
                <a:schemeClr val="tx2"/>
              </a:solidFill>
              <a:latin typeface="Times New Roman" pitchFamily="18" charset="0"/>
              <a:cs typeface="Times New Roman" pitchFamily="18" charset="0"/>
            </a:endParaRPr>
          </a:p>
          <a:p>
            <a:pPr algn="ctr"/>
            <a:endParaRPr lang="ro-RO" sz="2000" dirty="0" smtClean="0"/>
          </a:p>
          <a:p>
            <a:pPr algn="ctr"/>
            <a:endParaRPr lang="ro-RO" sz="2000" dirty="0" smtClean="0"/>
          </a:p>
          <a:p>
            <a:pPr algn="ctr"/>
            <a:endParaRPr lang="ro-RO" sz="2000" dirty="0" smtClean="0"/>
          </a:p>
          <a:p>
            <a:pPr algn="ctr"/>
            <a:endParaRPr lang="ro-RO" sz="2000" dirty="0" smtClean="0"/>
          </a:p>
          <a:p>
            <a:pPr algn="ctr"/>
            <a:endParaRPr lang="ro-RO" sz="2000" dirty="0" smtClean="0"/>
          </a:p>
          <a:p>
            <a:pPr algn="ctr"/>
            <a:endParaRPr lang="ro-RO" sz="2000" dirty="0" smtClean="0"/>
          </a:p>
          <a:p>
            <a:pPr algn="ctr"/>
            <a:endParaRPr lang="ro-RO" sz="2000" dirty="0" smtClean="0"/>
          </a:p>
          <a:p>
            <a:pPr algn="ctr"/>
            <a:r>
              <a:rPr lang="ro-RO" sz="2000" dirty="0" smtClean="0">
                <a:solidFill>
                  <a:schemeClr val="tx2"/>
                </a:solidFill>
              </a:rPr>
              <a:t>   </a:t>
            </a:r>
            <a:r>
              <a:rPr lang="vi-VN" sz="2000" dirty="0" smtClean="0">
                <a:solidFill>
                  <a:schemeClr val="tx2"/>
                </a:solidFill>
                <a:latin typeface="Times New Roman" pitchFamily="18" charset="0"/>
                <a:cs typeface="Times New Roman" pitchFamily="18" charset="0"/>
              </a:rPr>
              <a:t>Toate într-un mediu sigur și de încredere. Încurajând copiii să discute, să se joace și să interacționeze unii cu alții într-un mod natural și plăcut, îi ajutăm să își exerseze abilitățile de vorbire, ascultare, citire și scriere, fără a le crea impresia că li se predă ceva.</a:t>
            </a:r>
            <a:endParaRPr lang="ro-RO" sz="2000" dirty="0">
              <a:solidFill>
                <a:schemeClr val="tx2"/>
              </a:solidFill>
              <a:latin typeface="Times New Roman" pitchFamily="18" charset="0"/>
              <a:cs typeface="Times New Roman" pitchFamily="18" charset="0"/>
            </a:endParaRPr>
          </a:p>
        </p:txBody>
      </p:sp>
      <p:pic>
        <p:nvPicPr>
          <p:cNvPr id="6146" name="Picture 2" descr="http://cdn.clubafaceri.ro/clients/1/80700/83/cursuri-limba-engleza-clasele-i-iv-2898177_big.jpg"/>
          <p:cNvPicPr>
            <a:picLocks noChangeAspect="1" noChangeArrowheads="1"/>
          </p:cNvPicPr>
          <p:nvPr/>
        </p:nvPicPr>
        <p:blipFill>
          <a:blip r:embed="rId2" cstate="print"/>
          <a:srcRect/>
          <a:stretch>
            <a:fillRect/>
          </a:stretch>
        </p:blipFill>
        <p:spPr bwMode="auto">
          <a:xfrm>
            <a:off x="7791450" y="0"/>
            <a:ext cx="1352550" cy="1383013"/>
          </a:xfrm>
          <a:prstGeom prst="rect">
            <a:avLst/>
          </a:prstGeom>
          <a:ln>
            <a:noFill/>
          </a:ln>
          <a:effectLst>
            <a:outerShdw blurRad="292100" dist="139700" dir="2700000" algn="tl" rotWithShape="0">
              <a:srgbClr val="333333">
                <a:alpha val="65000"/>
              </a:srgbClr>
            </a:outerShdw>
          </a:effectLst>
        </p:spPr>
      </p:pic>
      <p:pic>
        <p:nvPicPr>
          <p:cNvPr id="6148" name="Picture 4" descr="http://www.cursuricopiiploiesti.ro/nou/wp-content/themes/twentytwelve/images/featured_placeholder.jpg"/>
          <p:cNvPicPr>
            <a:picLocks noChangeAspect="1" noChangeArrowheads="1"/>
          </p:cNvPicPr>
          <p:nvPr/>
        </p:nvPicPr>
        <p:blipFill>
          <a:blip r:embed="rId3" cstate="print"/>
          <a:srcRect/>
          <a:stretch>
            <a:fillRect/>
          </a:stretch>
        </p:blipFill>
        <p:spPr bwMode="auto">
          <a:xfrm>
            <a:off x="2843808" y="2708920"/>
            <a:ext cx="3174968" cy="2140458"/>
          </a:xfrm>
          <a:prstGeom prst="rect">
            <a:avLst/>
          </a:prstGeom>
          <a:ln>
            <a:noFill/>
          </a:ln>
          <a:effectLst>
            <a:softEdge rad="112500"/>
          </a:effectLst>
        </p:spPr>
      </p:pic>
    </p:spTree>
  </p:cSld>
  <p:clrMapOvr>
    <a:masterClrMapping/>
  </p:clrMapOvr>
  <p:transition spd="slow">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0"/>
            <a:ext cx="6912768" cy="970111"/>
          </a:xfrm>
        </p:spPr>
        <p:txBody>
          <a:bodyPr>
            <a:normAutofit/>
          </a:bodyPr>
          <a:lstStyle/>
          <a:p>
            <a:pPr algn="ctr"/>
            <a:r>
              <a:rPr lang="en-US" sz="4000" dirty="0" smtClean="0">
                <a:solidFill>
                  <a:schemeClr val="tx2"/>
                </a:solidFill>
                <a:latin typeface="Times New Roman" pitchFamily="18" charset="0"/>
                <a:cs typeface="Times New Roman" pitchFamily="18" charset="0"/>
              </a:rPr>
              <a:t>ORA</a:t>
            </a:r>
            <a:r>
              <a:rPr lang="ro-RO" sz="4000" dirty="0" smtClean="0">
                <a:solidFill>
                  <a:schemeClr val="tx2"/>
                </a:solidFill>
                <a:latin typeface="Times New Roman" pitchFamily="18" charset="0"/>
                <a:cs typeface="Times New Roman" pitchFamily="18" charset="0"/>
              </a:rPr>
              <a:t> DE MUZICĂ</a:t>
            </a:r>
            <a:endParaRPr lang="ro-RO" sz="4000" dirty="0">
              <a:solidFill>
                <a:schemeClr val="tx2"/>
              </a:solidFill>
              <a:latin typeface="Times New Roman" pitchFamily="18" charset="0"/>
              <a:cs typeface="Times New Roman" pitchFamily="18" charset="0"/>
            </a:endParaRPr>
          </a:p>
        </p:txBody>
      </p:sp>
      <p:pic>
        <p:nvPicPr>
          <p:cNvPr id="4" name="Picture 4" descr="http://calendarulcopiilor.ro/poze/firme/1412/12.jpg"/>
          <p:cNvPicPr>
            <a:picLocks noChangeAspect="1" noChangeArrowheads="1"/>
          </p:cNvPicPr>
          <p:nvPr/>
        </p:nvPicPr>
        <p:blipFill>
          <a:blip r:embed="rId2" cstate="print"/>
          <a:srcRect/>
          <a:stretch>
            <a:fillRect/>
          </a:stretch>
        </p:blipFill>
        <p:spPr bwMode="auto">
          <a:xfrm>
            <a:off x="2282774" y="2057400"/>
            <a:ext cx="3685896" cy="2514600"/>
          </a:xfrm>
          <a:prstGeom prst="rect">
            <a:avLst/>
          </a:prstGeom>
          <a:ln>
            <a:noFill/>
          </a:ln>
          <a:effectLst>
            <a:softEdge rad="112500"/>
          </a:effectLst>
        </p:spPr>
      </p:pic>
      <p:sp>
        <p:nvSpPr>
          <p:cNvPr id="5" name="TextBox 4"/>
          <p:cNvSpPr txBox="1"/>
          <p:nvPr/>
        </p:nvSpPr>
        <p:spPr>
          <a:xfrm>
            <a:off x="1115616" y="1052736"/>
            <a:ext cx="6477000" cy="5324535"/>
          </a:xfrm>
          <a:prstGeom prst="rect">
            <a:avLst/>
          </a:prstGeom>
          <a:noFill/>
        </p:spPr>
        <p:txBody>
          <a:bodyPr wrap="square" rtlCol="0">
            <a:spAutoFit/>
          </a:bodyPr>
          <a:lstStyle/>
          <a:p>
            <a:pPr algn="ctr"/>
            <a:r>
              <a:rPr lang="vi-VN" sz="2000" dirty="0" smtClean="0">
                <a:solidFill>
                  <a:schemeClr val="tx2"/>
                </a:solidFill>
                <a:latin typeface="Times New Roman" pitchFamily="18" charset="0"/>
                <a:cs typeface="Times New Roman" pitchFamily="18" charset="0"/>
              </a:rPr>
              <a:t>Acest curs îi va introduce pe cei mici în lumea muzicii prin jocuri muzicale, dans şi cântece. În timpul cursului copiii îşi vor dezvolta treptat abilităţile muzicale.</a:t>
            </a:r>
            <a:endParaRPr lang="ro-RO" sz="2000" dirty="0" smtClean="0">
              <a:solidFill>
                <a:schemeClr val="tx2"/>
              </a:solidFill>
              <a:latin typeface="Times New Roman" pitchFamily="18" charset="0"/>
              <a:cs typeface="Times New Roman" pitchFamily="18" charset="0"/>
            </a:endParaRPr>
          </a:p>
          <a:p>
            <a:pPr algn="ctr"/>
            <a:endParaRPr lang="ro-RO" sz="2000" dirty="0" smtClean="0">
              <a:solidFill>
                <a:schemeClr val="tx2"/>
              </a:solidFill>
              <a:latin typeface="Times New Roman" pitchFamily="18" charset="0"/>
              <a:cs typeface="Times New Roman" pitchFamily="18" charset="0"/>
            </a:endParaRPr>
          </a:p>
          <a:p>
            <a:pPr algn="ctr"/>
            <a:endParaRPr lang="ro-RO" sz="2000" dirty="0" smtClean="0">
              <a:solidFill>
                <a:schemeClr val="tx2"/>
              </a:solidFill>
              <a:latin typeface="Times New Roman" pitchFamily="18" charset="0"/>
              <a:cs typeface="Times New Roman" pitchFamily="18" charset="0"/>
            </a:endParaRPr>
          </a:p>
          <a:p>
            <a:pPr algn="ctr"/>
            <a:endParaRPr lang="ro-RO" sz="2000" dirty="0" smtClean="0">
              <a:solidFill>
                <a:schemeClr val="tx2"/>
              </a:solidFill>
              <a:latin typeface="Times New Roman" pitchFamily="18" charset="0"/>
              <a:cs typeface="Times New Roman" pitchFamily="18" charset="0"/>
            </a:endParaRPr>
          </a:p>
          <a:p>
            <a:pPr algn="ctr"/>
            <a:endParaRPr lang="ro-RO" sz="2000" dirty="0" smtClean="0">
              <a:solidFill>
                <a:schemeClr val="tx2"/>
              </a:solidFill>
              <a:latin typeface="Times New Roman" pitchFamily="18" charset="0"/>
              <a:cs typeface="Times New Roman" pitchFamily="18" charset="0"/>
            </a:endParaRPr>
          </a:p>
          <a:p>
            <a:pPr algn="ctr"/>
            <a:endParaRPr lang="ro-RO" sz="2000" dirty="0" smtClean="0">
              <a:solidFill>
                <a:schemeClr val="tx2"/>
              </a:solidFill>
              <a:latin typeface="Times New Roman" pitchFamily="18" charset="0"/>
              <a:cs typeface="Times New Roman" pitchFamily="18" charset="0"/>
            </a:endParaRPr>
          </a:p>
          <a:p>
            <a:pPr algn="ctr"/>
            <a:r>
              <a:rPr lang="vi-VN" sz="2000" dirty="0" smtClean="0">
                <a:solidFill>
                  <a:schemeClr val="tx2"/>
                </a:solidFill>
                <a:latin typeface="Times New Roman" pitchFamily="18" charset="0"/>
                <a:cs typeface="Times New Roman" pitchFamily="18" charset="0"/>
              </a:rPr>
              <a:t> </a:t>
            </a:r>
            <a:endParaRPr lang="ro-RO" sz="2000" dirty="0" smtClean="0">
              <a:solidFill>
                <a:schemeClr val="tx2"/>
              </a:solidFill>
              <a:latin typeface="Times New Roman" pitchFamily="18" charset="0"/>
              <a:cs typeface="Times New Roman" pitchFamily="18" charset="0"/>
            </a:endParaRPr>
          </a:p>
          <a:p>
            <a:pPr algn="ctr"/>
            <a:endParaRPr lang="ro-RO" sz="2000" dirty="0" smtClean="0">
              <a:solidFill>
                <a:schemeClr val="tx2"/>
              </a:solidFill>
              <a:latin typeface="Times New Roman" pitchFamily="18" charset="0"/>
              <a:cs typeface="Times New Roman" pitchFamily="18" charset="0"/>
            </a:endParaRPr>
          </a:p>
          <a:p>
            <a:pPr algn="ctr"/>
            <a:endParaRPr lang="ro-RO" sz="2000" dirty="0" smtClean="0">
              <a:solidFill>
                <a:schemeClr val="tx2"/>
              </a:solidFill>
              <a:latin typeface="Times New Roman" pitchFamily="18" charset="0"/>
              <a:cs typeface="Times New Roman" pitchFamily="18" charset="0"/>
            </a:endParaRPr>
          </a:p>
          <a:p>
            <a:pPr algn="ctr"/>
            <a:endParaRPr lang="ro-RO" sz="2000" dirty="0" smtClean="0">
              <a:solidFill>
                <a:schemeClr val="tx2"/>
              </a:solidFill>
              <a:latin typeface="Times New Roman" pitchFamily="18" charset="0"/>
              <a:cs typeface="Times New Roman" pitchFamily="18" charset="0"/>
            </a:endParaRPr>
          </a:p>
          <a:p>
            <a:pPr algn="ctr"/>
            <a:endParaRPr lang="ro-RO" sz="2000" dirty="0" smtClean="0">
              <a:solidFill>
                <a:schemeClr val="tx2"/>
              </a:solidFill>
              <a:latin typeface="Times New Roman" pitchFamily="18" charset="0"/>
              <a:cs typeface="Times New Roman" pitchFamily="18" charset="0"/>
            </a:endParaRPr>
          </a:p>
          <a:p>
            <a:pPr algn="ctr"/>
            <a:r>
              <a:rPr lang="vi-VN" sz="2000" dirty="0" smtClean="0">
                <a:solidFill>
                  <a:schemeClr val="tx2"/>
                </a:solidFill>
                <a:latin typeface="Times New Roman" pitchFamily="18" charset="0"/>
                <a:cs typeface="Times New Roman" pitchFamily="18" charset="0"/>
              </a:rPr>
              <a:t>Prin jocurile muzicale copii îşi vor consolida şi îşi vor fixa deprinderile. De asemenea, îşi vor însuşi noi cunoştinţe în materie de muzică, nu numai prin actul de a cânta, ci şi prin</a:t>
            </a:r>
            <a:endParaRPr lang="ro-RO" sz="2000" dirty="0" smtClean="0">
              <a:solidFill>
                <a:schemeClr val="tx2"/>
              </a:solidFill>
              <a:latin typeface="Times New Roman" pitchFamily="18" charset="0"/>
              <a:cs typeface="Times New Roman" pitchFamily="18" charset="0"/>
            </a:endParaRPr>
          </a:p>
          <a:p>
            <a:pPr algn="ctr"/>
            <a:r>
              <a:rPr lang="vi-VN" sz="2000" dirty="0" smtClean="0">
                <a:solidFill>
                  <a:schemeClr val="tx2"/>
                </a:solidFill>
                <a:latin typeface="Times New Roman" pitchFamily="18" charset="0"/>
                <a:cs typeface="Times New Roman" pitchFamily="18" charset="0"/>
              </a:rPr>
              <a:t> mişcare, fapt ce le va dezvolta simţul ritmic. </a:t>
            </a:r>
            <a:endParaRPr lang="ro-RO" sz="2000" dirty="0">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5980" y="188462"/>
            <a:ext cx="8676456" cy="837925"/>
          </a:xfrm>
        </p:spPr>
        <p:txBody>
          <a:bodyPr>
            <a:normAutofit/>
          </a:bodyPr>
          <a:lstStyle/>
          <a:p>
            <a:pPr algn="ctr"/>
            <a:r>
              <a:rPr lang="ro-RO" sz="4000" dirty="0" smtClean="0">
                <a:solidFill>
                  <a:schemeClr val="tx2"/>
                </a:solidFill>
                <a:latin typeface="Times New Roman" pitchFamily="18" charset="0"/>
                <a:cs typeface="Times New Roman" pitchFamily="18" charset="0"/>
              </a:rPr>
              <a:t>DEZVOLTARE PERSONALĂ</a:t>
            </a:r>
            <a:endParaRPr lang="ro-RO" sz="4000" dirty="0">
              <a:solidFill>
                <a:schemeClr val="tx2"/>
              </a:solidFill>
              <a:latin typeface="Times New Roman" pitchFamily="18" charset="0"/>
              <a:cs typeface="Times New Roman" pitchFamily="18" charset="0"/>
            </a:endParaRPr>
          </a:p>
        </p:txBody>
      </p:sp>
      <p:pic>
        <p:nvPicPr>
          <p:cNvPr id="4" name="Picture 8" descr="http://afterschoolsuceava.ro/wp-content/uploads/2013/09/joc-370x246.jpg"/>
          <p:cNvPicPr>
            <a:picLocks noChangeAspect="1" noChangeArrowheads="1"/>
          </p:cNvPicPr>
          <p:nvPr/>
        </p:nvPicPr>
        <p:blipFill>
          <a:blip r:embed="rId2" cstate="print"/>
          <a:srcRect/>
          <a:stretch>
            <a:fillRect/>
          </a:stretch>
        </p:blipFill>
        <p:spPr bwMode="auto">
          <a:xfrm>
            <a:off x="251520" y="2636912"/>
            <a:ext cx="3209072" cy="2388875"/>
          </a:xfrm>
          <a:prstGeom prst="rect">
            <a:avLst/>
          </a:prstGeom>
          <a:ln>
            <a:noFill/>
          </a:ln>
          <a:effectLst>
            <a:softEdge rad="112500"/>
          </a:effectLst>
        </p:spPr>
      </p:pic>
      <p:sp>
        <p:nvSpPr>
          <p:cNvPr id="5" name="Rectangle 4"/>
          <p:cNvSpPr/>
          <p:nvPr/>
        </p:nvSpPr>
        <p:spPr>
          <a:xfrm>
            <a:off x="539552" y="5085184"/>
            <a:ext cx="5486400" cy="1477328"/>
          </a:xfrm>
          <a:prstGeom prst="rect">
            <a:avLst/>
          </a:prstGeom>
        </p:spPr>
        <p:txBody>
          <a:bodyPr wrap="square">
            <a:spAutoFit/>
          </a:bodyPr>
          <a:lstStyle/>
          <a:p>
            <a:pPr marL="342900" indent="-342900">
              <a:buFont typeface="Wingdings" pitchFamily="2" charset="2"/>
              <a:buChar char="v"/>
            </a:pPr>
            <a:r>
              <a:rPr lang="vi-VN" dirty="0" smtClean="0">
                <a:solidFill>
                  <a:schemeClr val="tx2"/>
                </a:solidFill>
              </a:rPr>
              <a:t>Activităţi de consolidare</a:t>
            </a:r>
            <a:endParaRPr lang="en-US" dirty="0" smtClean="0">
              <a:solidFill>
                <a:schemeClr val="tx2"/>
              </a:solidFill>
            </a:endParaRPr>
          </a:p>
          <a:p>
            <a:pPr marL="342900" indent="-342900">
              <a:buFont typeface="Wingdings" pitchFamily="2" charset="2"/>
              <a:buChar char="v"/>
            </a:pPr>
            <a:r>
              <a:rPr lang="vi-VN" dirty="0" smtClean="0">
                <a:solidFill>
                  <a:schemeClr val="tx2"/>
                </a:solidFill>
              </a:rPr>
              <a:t>Confecţionarea şi utilizarea unor jucării atractive</a:t>
            </a:r>
            <a:endParaRPr lang="ro-RO" dirty="0" smtClean="0">
              <a:solidFill>
                <a:schemeClr val="tx2"/>
              </a:solidFill>
            </a:endParaRPr>
          </a:p>
          <a:p>
            <a:pPr marL="342900" indent="-342900">
              <a:buFont typeface="Wingdings" pitchFamily="2" charset="2"/>
              <a:buChar char="v"/>
            </a:pPr>
            <a:r>
              <a:rPr lang="ro-RO" dirty="0" smtClean="0">
                <a:solidFill>
                  <a:schemeClr val="tx2"/>
                </a:solidFill>
                <a:latin typeface="Tahoma" pitchFamily="34" charset="0"/>
                <a:cs typeface="Tahoma" pitchFamily="34" charset="0"/>
              </a:rPr>
              <a:t>Exerciţii de imaginaţie</a:t>
            </a:r>
          </a:p>
          <a:p>
            <a:pPr marL="342900" indent="-342900">
              <a:buFont typeface="+mj-lt"/>
              <a:buAutoNum type="arabicPeriod"/>
            </a:pPr>
            <a:endParaRPr lang="ro-RO" dirty="0">
              <a:solidFill>
                <a:schemeClr val="tx2"/>
              </a:solidFill>
              <a:latin typeface="Tahoma" pitchFamily="34" charset="0"/>
              <a:cs typeface="Tahoma" pitchFamily="34" charset="0"/>
            </a:endParaRPr>
          </a:p>
        </p:txBody>
      </p:sp>
      <p:sp>
        <p:nvSpPr>
          <p:cNvPr id="6" name="Rectangle 5"/>
          <p:cNvSpPr/>
          <p:nvPr/>
        </p:nvSpPr>
        <p:spPr>
          <a:xfrm>
            <a:off x="152400" y="1196752"/>
            <a:ext cx="8991600" cy="1631216"/>
          </a:xfrm>
          <a:prstGeom prst="rect">
            <a:avLst/>
          </a:prstGeom>
        </p:spPr>
        <p:txBody>
          <a:bodyPr wrap="square">
            <a:spAutoFit/>
          </a:bodyPr>
          <a:lstStyle/>
          <a:p>
            <a:pPr algn="ctr"/>
            <a:r>
              <a:rPr lang="vi-VN" sz="2000" dirty="0" smtClean="0">
                <a:solidFill>
                  <a:schemeClr val="tx2"/>
                </a:solidFill>
                <a:latin typeface="Times New Roman" pitchFamily="18" charset="0"/>
                <a:cs typeface="Times New Roman" pitchFamily="18" charset="0"/>
              </a:rPr>
              <a:t>Ştim cu toţii că oricine poate învăţa de oriunde. Copiii sunt bombardaţi cu informaţii prin diferite canale, informaţii care sunt prea multe şi pe care nu le reţin şi nici nu au capacitatea de a le selecţiona. Prin metodele interactive de grup, copiii îşi exersează capacitatea de a selecta, combina, învăţa lucruri de care vor avea nevoie în viaţa lor de şcolar şi de adult. </a:t>
            </a:r>
            <a:endParaRPr lang="ro-RO" sz="2000" dirty="0">
              <a:solidFill>
                <a:schemeClr val="tx2"/>
              </a:solidFill>
              <a:latin typeface="Times New Roman" pitchFamily="18" charset="0"/>
              <a:cs typeface="Times New Roman" pitchFamily="18" charset="0"/>
            </a:endParaRPr>
          </a:p>
        </p:txBody>
      </p:sp>
      <p:graphicFrame>
        <p:nvGraphicFramePr>
          <p:cNvPr id="8" name="Diagram 7"/>
          <p:cNvGraphicFramePr/>
          <p:nvPr/>
        </p:nvGraphicFramePr>
        <p:xfrm>
          <a:off x="3131840" y="2996952"/>
          <a:ext cx="25146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nvGraphicFramePr>
        <p:xfrm>
          <a:off x="5220072" y="3789040"/>
          <a:ext cx="2590800" cy="12837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nvGraphicFramePr>
        <p:xfrm>
          <a:off x="5580112" y="5013176"/>
          <a:ext cx="3124200" cy="16127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 13"/>
          <p:cNvGraphicFramePr/>
          <p:nvPr/>
        </p:nvGraphicFramePr>
        <p:xfrm>
          <a:off x="5724128" y="2492896"/>
          <a:ext cx="3419872" cy="125146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ransition spd="slow">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70" y="142852"/>
            <a:ext cx="5195894" cy="866796"/>
          </a:xfrm>
        </p:spPr>
        <p:txBody>
          <a:bodyPr>
            <a:normAutofit/>
          </a:bodyPr>
          <a:lstStyle/>
          <a:p>
            <a:pPr algn="ctr"/>
            <a:r>
              <a:rPr lang="ro-RO" dirty="0" smtClean="0">
                <a:solidFill>
                  <a:schemeClr val="tx2"/>
                </a:solidFill>
              </a:rPr>
              <a:t>Venit/Cheltuieli/Profit</a:t>
            </a:r>
            <a:endParaRPr lang="ro-RO" dirty="0">
              <a:solidFill>
                <a:schemeClr val="tx2"/>
              </a:solidFill>
            </a:endParaRPr>
          </a:p>
        </p:txBody>
      </p:sp>
      <p:graphicFrame>
        <p:nvGraphicFramePr>
          <p:cNvPr id="6" name="Content Placeholder 5"/>
          <p:cNvGraphicFramePr>
            <a:graphicFrameLocks noGrp="1"/>
          </p:cNvGraphicFramePr>
          <p:nvPr>
            <p:ph idx="1"/>
          </p:nvPr>
        </p:nvGraphicFramePr>
        <p:xfrm>
          <a:off x="1475656" y="1268760"/>
          <a:ext cx="5929354" cy="4177078"/>
        </p:xfrm>
        <a:graphic>
          <a:graphicData uri="http://schemas.openxmlformats.org/drawingml/2006/table">
            <a:tbl>
              <a:tblPr firstRow="1" bandRow="1">
                <a:tableStyleId>{BDBED569-4797-4DF1-A0F4-6AAB3CD982D8}</a:tableStyleId>
              </a:tblPr>
              <a:tblGrid>
                <a:gridCol w="2894089"/>
                <a:gridCol w="3035265"/>
              </a:tblGrid>
              <a:tr h="608842">
                <a:tc>
                  <a:txBody>
                    <a:bodyPr/>
                    <a:lstStyle/>
                    <a:p>
                      <a:pPr algn="ctr"/>
                      <a:endParaRPr lang="ro-RO"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2"/>
                          </a:solidFill>
                        </a:rPr>
                        <a:t>Cheltuieli</a:t>
                      </a:r>
                      <a:r>
                        <a:rPr lang="ro-RO" dirty="0" smtClean="0">
                          <a:solidFill>
                            <a:schemeClr val="tx2"/>
                          </a:solidFill>
                        </a:rPr>
                        <a:t>/lună</a:t>
                      </a:r>
                      <a:endParaRPr lang="ro-RO" dirty="0">
                        <a:solidFill>
                          <a:schemeClr val="tx2"/>
                        </a:solidFill>
                      </a:endParaRPr>
                    </a:p>
                  </a:txBody>
                  <a:tcPr/>
                </a:tc>
              </a:tr>
              <a:tr h="509748">
                <a:tc>
                  <a:txBody>
                    <a:bodyPr/>
                    <a:lstStyle/>
                    <a:p>
                      <a:pPr algn="ctr"/>
                      <a:r>
                        <a:rPr lang="en-US" dirty="0" err="1" smtClean="0">
                          <a:solidFill>
                            <a:schemeClr val="tx2"/>
                          </a:solidFill>
                        </a:rPr>
                        <a:t>Salarii</a:t>
                      </a:r>
                      <a:endParaRPr lang="ro-RO" dirty="0">
                        <a:solidFill>
                          <a:schemeClr val="tx2"/>
                        </a:solidFill>
                      </a:endParaRPr>
                    </a:p>
                  </a:txBody>
                  <a:tcPr/>
                </a:tc>
                <a:tc>
                  <a:txBody>
                    <a:bodyPr/>
                    <a:lstStyle/>
                    <a:p>
                      <a:pPr algn="ctr"/>
                      <a:r>
                        <a:rPr lang="ro-RO" dirty="0" smtClean="0">
                          <a:solidFill>
                            <a:schemeClr val="tx2"/>
                          </a:solidFill>
                        </a:rPr>
                        <a:t>7,</a:t>
                      </a:r>
                      <a:r>
                        <a:rPr lang="en-US" dirty="0" smtClean="0">
                          <a:solidFill>
                            <a:schemeClr val="tx2"/>
                          </a:solidFill>
                        </a:rPr>
                        <a:t>700</a:t>
                      </a:r>
                      <a:endParaRPr lang="ro-RO" dirty="0">
                        <a:solidFill>
                          <a:schemeClr val="tx2"/>
                        </a:solidFill>
                      </a:endParaRPr>
                    </a:p>
                  </a:txBody>
                  <a:tcPr/>
                </a:tc>
              </a:tr>
              <a:tr h="509748">
                <a:tc>
                  <a:txBody>
                    <a:bodyPr/>
                    <a:lstStyle/>
                    <a:p>
                      <a:pPr algn="ctr"/>
                      <a:r>
                        <a:rPr lang="en-US" dirty="0" err="1" smtClean="0">
                          <a:solidFill>
                            <a:schemeClr val="tx2"/>
                          </a:solidFill>
                        </a:rPr>
                        <a:t>Mas</a:t>
                      </a:r>
                      <a:r>
                        <a:rPr lang="ro-RO" dirty="0" smtClean="0">
                          <a:solidFill>
                            <a:schemeClr val="tx2"/>
                          </a:solidFill>
                        </a:rPr>
                        <a:t>ă</a:t>
                      </a:r>
                      <a:endParaRPr lang="ro-RO" dirty="0">
                        <a:solidFill>
                          <a:schemeClr val="tx2"/>
                        </a:solidFill>
                      </a:endParaRPr>
                    </a:p>
                  </a:txBody>
                  <a:tcPr/>
                </a:tc>
                <a:tc>
                  <a:txBody>
                    <a:bodyPr/>
                    <a:lstStyle/>
                    <a:p>
                      <a:pPr algn="ctr"/>
                      <a:r>
                        <a:rPr lang="ro-RO" baseline="0" dirty="0" smtClean="0">
                          <a:solidFill>
                            <a:schemeClr val="tx2"/>
                          </a:solidFill>
                        </a:rPr>
                        <a:t>200 X 20 copii = 4000</a:t>
                      </a:r>
                      <a:endParaRPr lang="ro-RO" dirty="0">
                        <a:solidFill>
                          <a:schemeClr val="tx2"/>
                        </a:solidFill>
                      </a:endParaRPr>
                    </a:p>
                  </a:txBody>
                  <a:tcPr/>
                </a:tc>
              </a:tr>
              <a:tr h="509748">
                <a:tc>
                  <a:txBody>
                    <a:bodyPr/>
                    <a:lstStyle/>
                    <a:p>
                      <a:pPr algn="ctr"/>
                      <a:r>
                        <a:rPr lang="ro-RO" dirty="0" smtClean="0">
                          <a:solidFill>
                            <a:schemeClr val="tx2"/>
                          </a:solidFill>
                        </a:rPr>
                        <a:t>Căldură</a:t>
                      </a:r>
                      <a:endParaRPr lang="ro-RO" dirty="0">
                        <a:solidFill>
                          <a:schemeClr val="tx2"/>
                        </a:solidFill>
                      </a:endParaRPr>
                    </a:p>
                  </a:txBody>
                  <a:tcPr/>
                </a:tc>
                <a:tc>
                  <a:txBody>
                    <a:bodyPr/>
                    <a:lstStyle/>
                    <a:p>
                      <a:pPr algn="ctr"/>
                      <a:r>
                        <a:rPr lang="ro-RO" dirty="0" smtClean="0">
                          <a:solidFill>
                            <a:schemeClr val="tx2"/>
                          </a:solidFill>
                        </a:rPr>
                        <a:t>400</a:t>
                      </a:r>
                      <a:endParaRPr lang="ro-RO" dirty="0">
                        <a:solidFill>
                          <a:schemeClr val="tx2"/>
                        </a:solidFill>
                      </a:endParaRPr>
                    </a:p>
                  </a:txBody>
                  <a:tcPr/>
                </a:tc>
              </a:tr>
              <a:tr h="509748">
                <a:tc>
                  <a:txBody>
                    <a:bodyPr/>
                    <a:lstStyle/>
                    <a:p>
                      <a:pPr algn="ctr"/>
                      <a:r>
                        <a:rPr lang="ro-RO" dirty="0" smtClean="0">
                          <a:solidFill>
                            <a:schemeClr val="tx2"/>
                          </a:solidFill>
                        </a:rPr>
                        <a:t>Lumină</a:t>
                      </a:r>
                      <a:endParaRPr lang="ro-RO" dirty="0">
                        <a:solidFill>
                          <a:schemeClr val="tx2"/>
                        </a:solidFill>
                      </a:endParaRPr>
                    </a:p>
                  </a:txBody>
                  <a:tcPr/>
                </a:tc>
                <a:tc>
                  <a:txBody>
                    <a:bodyPr/>
                    <a:lstStyle/>
                    <a:p>
                      <a:pPr algn="ctr"/>
                      <a:r>
                        <a:rPr lang="ro-RO" dirty="0" smtClean="0">
                          <a:solidFill>
                            <a:schemeClr val="tx2"/>
                          </a:solidFill>
                        </a:rPr>
                        <a:t>300</a:t>
                      </a:r>
                      <a:endParaRPr lang="ro-RO" dirty="0">
                        <a:solidFill>
                          <a:schemeClr val="tx2"/>
                        </a:solidFill>
                      </a:endParaRPr>
                    </a:p>
                  </a:txBody>
                  <a:tcPr/>
                </a:tc>
              </a:tr>
              <a:tr h="509748">
                <a:tc>
                  <a:txBody>
                    <a:bodyPr/>
                    <a:lstStyle/>
                    <a:p>
                      <a:pPr algn="ctr"/>
                      <a:r>
                        <a:rPr lang="ro-RO" dirty="0" smtClean="0">
                          <a:solidFill>
                            <a:schemeClr val="tx2"/>
                          </a:solidFill>
                        </a:rPr>
                        <a:t>Telefonie/Internet</a:t>
                      </a:r>
                      <a:endParaRPr lang="ro-RO" dirty="0">
                        <a:solidFill>
                          <a:schemeClr val="tx2"/>
                        </a:solidFill>
                      </a:endParaRPr>
                    </a:p>
                  </a:txBody>
                  <a:tcPr/>
                </a:tc>
                <a:tc>
                  <a:txBody>
                    <a:bodyPr/>
                    <a:lstStyle/>
                    <a:p>
                      <a:pPr algn="ctr"/>
                      <a:r>
                        <a:rPr lang="ro-RO" dirty="0" smtClean="0">
                          <a:solidFill>
                            <a:schemeClr val="tx2"/>
                          </a:solidFill>
                        </a:rPr>
                        <a:t>200</a:t>
                      </a:r>
                      <a:endParaRPr lang="ro-RO" dirty="0">
                        <a:solidFill>
                          <a:schemeClr val="tx2"/>
                        </a:solidFill>
                      </a:endParaRPr>
                    </a:p>
                  </a:txBody>
                  <a:tcPr/>
                </a:tc>
              </a:tr>
              <a:tr h="509748">
                <a:tc>
                  <a:txBody>
                    <a:bodyPr/>
                    <a:lstStyle/>
                    <a:p>
                      <a:pPr algn="ctr"/>
                      <a:r>
                        <a:rPr lang="ro-RO" dirty="0" smtClean="0">
                          <a:solidFill>
                            <a:schemeClr val="tx2"/>
                          </a:solidFill>
                        </a:rPr>
                        <a:t>Apă</a:t>
                      </a:r>
                      <a:endParaRPr lang="ro-RO" dirty="0">
                        <a:solidFill>
                          <a:schemeClr val="tx2"/>
                        </a:solidFill>
                      </a:endParaRPr>
                    </a:p>
                  </a:txBody>
                  <a:tcPr/>
                </a:tc>
                <a:tc>
                  <a:txBody>
                    <a:bodyPr/>
                    <a:lstStyle/>
                    <a:p>
                      <a:pPr algn="ctr"/>
                      <a:r>
                        <a:rPr lang="ro-RO" dirty="0" smtClean="0">
                          <a:solidFill>
                            <a:schemeClr val="tx2"/>
                          </a:solidFill>
                        </a:rPr>
                        <a:t>100</a:t>
                      </a:r>
                      <a:endParaRPr lang="ro-RO" dirty="0">
                        <a:solidFill>
                          <a:schemeClr val="tx2"/>
                        </a:solidFill>
                      </a:endParaRPr>
                    </a:p>
                  </a:txBody>
                  <a:tcPr/>
                </a:tc>
              </a:tr>
              <a:tr h="509748">
                <a:tc>
                  <a:txBody>
                    <a:bodyPr/>
                    <a:lstStyle/>
                    <a:p>
                      <a:pPr algn="ctr"/>
                      <a:r>
                        <a:rPr lang="ro-RO" dirty="0" smtClean="0">
                          <a:solidFill>
                            <a:schemeClr val="tx2"/>
                          </a:solidFill>
                        </a:rPr>
                        <a:t>Alte cheltuieli</a:t>
                      </a:r>
                      <a:endParaRPr lang="ro-RO" dirty="0">
                        <a:solidFill>
                          <a:schemeClr val="tx2"/>
                        </a:solidFill>
                      </a:endParaRPr>
                    </a:p>
                  </a:txBody>
                  <a:tcPr/>
                </a:tc>
                <a:tc>
                  <a:txBody>
                    <a:bodyPr/>
                    <a:lstStyle/>
                    <a:p>
                      <a:pPr algn="ctr"/>
                      <a:r>
                        <a:rPr lang="ro-RO" dirty="0" smtClean="0">
                          <a:solidFill>
                            <a:schemeClr val="tx2"/>
                          </a:solidFill>
                        </a:rPr>
                        <a:t>300</a:t>
                      </a:r>
                      <a:endParaRPr lang="ro-RO" dirty="0">
                        <a:solidFill>
                          <a:schemeClr val="tx2"/>
                        </a:solidFill>
                      </a:endParaRPr>
                    </a:p>
                  </a:txBody>
                  <a:tcPr/>
                </a:tc>
              </a:tr>
            </a:tbl>
          </a:graphicData>
        </a:graphic>
      </p:graphicFrame>
      <p:graphicFrame>
        <p:nvGraphicFramePr>
          <p:cNvPr id="7" name="Table 6"/>
          <p:cNvGraphicFramePr>
            <a:graphicFrameLocks noGrp="1"/>
          </p:cNvGraphicFramePr>
          <p:nvPr/>
        </p:nvGraphicFramePr>
        <p:xfrm>
          <a:off x="1475656" y="5445224"/>
          <a:ext cx="5929354" cy="420098"/>
        </p:xfrm>
        <a:graphic>
          <a:graphicData uri="http://schemas.openxmlformats.org/drawingml/2006/table">
            <a:tbl>
              <a:tblPr>
                <a:tableStyleId>{BDBED569-4797-4DF1-A0F4-6AAB3CD982D8}</a:tableStyleId>
              </a:tblPr>
              <a:tblGrid>
                <a:gridCol w="5929354"/>
              </a:tblGrid>
              <a:tr h="420098">
                <a:tc>
                  <a:txBody>
                    <a:bodyPr/>
                    <a:lstStyle/>
                    <a:p>
                      <a:r>
                        <a:rPr lang="ro-RO" dirty="0" smtClean="0">
                          <a:solidFill>
                            <a:schemeClr val="tx2"/>
                          </a:solidFill>
                        </a:rPr>
                        <a:t>                   Total                                          13,000                                                        </a:t>
                      </a:r>
                      <a:endParaRPr lang="ro-RO" dirty="0">
                        <a:solidFill>
                          <a:schemeClr val="tx2"/>
                        </a:solidFill>
                      </a:endParaRPr>
                    </a:p>
                  </a:txBody>
                  <a:tcPr/>
                </a:tc>
              </a:tr>
            </a:tbl>
          </a:graphicData>
        </a:graphic>
      </p:graphicFrame>
      <p:sp>
        <p:nvSpPr>
          <p:cNvPr id="8" name="TextBox 7"/>
          <p:cNvSpPr txBox="1"/>
          <p:nvPr/>
        </p:nvSpPr>
        <p:spPr>
          <a:xfrm>
            <a:off x="1475656" y="5949280"/>
            <a:ext cx="3528392" cy="369332"/>
          </a:xfrm>
          <a:prstGeom prst="rect">
            <a:avLst/>
          </a:prstGeom>
          <a:noFill/>
        </p:spPr>
        <p:txBody>
          <a:bodyPr wrap="square" rtlCol="0">
            <a:spAutoFit/>
          </a:bodyPr>
          <a:lstStyle/>
          <a:p>
            <a:r>
              <a:rPr lang="ro-RO" dirty="0" smtClean="0">
                <a:solidFill>
                  <a:schemeClr val="tx2"/>
                </a:solidFill>
              </a:rPr>
              <a:t>Venitul lunar : 900 X 20 =18,000</a:t>
            </a:r>
            <a:endParaRPr lang="ro-RO" dirty="0">
              <a:solidFill>
                <a:schemeClr val="tx2"/>
              </a:solidFill>
            </a:endParaRPr>
          </a:p>
        </p:txBody>
      </p:sp>
      <p:sp>
        <p:nvSpPr>
          <p:cNvPr id="9" name="TextBox 8"/>
          <p:cNvSpPr txBox="1"/>
          <p:nvPr/>
        </p:nvSpPr>
        <p:spPr>
          <a:xfrm>
            <a:off x="1527319" y="6305455"/>
            <a:ext cx="3175309" cy="369332"/>
          </a:xfrm>
          <a:prstGeom prst="rect">
            <a:avLst/>
          </a:prstGeom>
          <a:noFill/>
        </p:spPr>
        <p:txBody>
          <a:bodyPr wrap="square" rtlCol="0">
            <a:spAutoFit/>
          </a:bodyPr>
          <a:lstStyle/>
          <a:p>
            <a:r>
              <a:rPr lang="ro-RO" dirty="0" smtClean="0">
                <a:solidFill>
                  <a:schemeClr val="tx2"/>
                </a:solidFill>
              </a:rPr>
              <a:t>Profit: 18.000 – 13.000= 5.000</a:t>
            </a:r>
            <a:endParaRPr lang="ro-RO"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352800"/>
            <a:ext cx="9448800" cy="2057400"/>
          </a:xfrm>
        </p:spPr>
        <p:txBody>
          <a:bodyPr>
            <a:normAutofit/>
          </a:bodyPr>
          <a:lstStyle/>
          <a:p>
            <a:r>
              <a:rPr lang="ro-RO" sz="2800" b="1" dirty="0" smtClean="0">
                <a:solidFill>
                  <a:schemeClr val="tx2"/>
                </a:solidFill>
                <a:latin typeface="Arial Narrow" pitchFamily="34" charset="0"/>
              </a:rPr>
              <a:t>ADRESA: Strada Cezar Dumitraş , nr. 34</a:t>
            </a:r>
          </a:p>
          <a:p>
            <a:r>
              <a:rPr lang="ro-RO" sz="2800" b="1" dirty="0" smtClean="0">
                <a:solidFill>
                  <a:schemeClr val="tx2"/>
                </a:solidFill>
                <a:latin typeface="Arial Narrow" pitchFamily="34" charset="0"/>
              </a:rPr>
              <a:t>TELEFON: 0723744390</a:t>
            </a:r>
          </a:p>
          <a:p>
            <a:r>
              <a:rPr lang="en-US" sz="2800" b="1" dirty="0" smtClean="0">
                <a:solidFill>
                  <a:schemeClr val="tx2"/>
                </a:solidFill>
                <a:latin typeface="Arial Narrow" pitchFamily="34" charset="0"/>
              </a:rPr>
              <a:t>                   </a:t>
            </a:r>
            <a:r>
              <a:rPr lang="ro-RO" sz="2800" b="1" dirty="0" smtClean="0">
                <a:solidFill>
                  <a:schemeClr val="tx2"/>
                </a:solidFill>
                <a:latin typeface="Arial Narrow" pitchFamily="34" charset="0"/>
              </a:rPr>
              <a:t>0230344002</a:t>
            </a:r>
          </a:p>
          <a:p>
            <a:r>
              <a:rPr lang="ro-RO" sz="2800" b="1" dirty="0" smtClean="0">
                <a:solidFill>
                  <a:schemeClr val="tx2"/>
                </a:solidFill>
                <a:latin typeface="Arial Narrow" pitchFamily="34" charset="0"/>
              </a:rPr>
              <a:t>E-mail:LittleKids</a:t>
            </a:r>
            <a:r>
              <a:rPr lang="en-US" sz="2800" b="1" dirty="0" smtClean="0">
                <a:solidFill>
                  <a:schemeClr val="tx2"/>
                </a:solidFill>
                <a:latin typeface="Arial Narrow" pitchFamily="34" charset="0"/>
              </a:rPr>
              <a:t>@</a:t>
            </a:r>
            <a:r>
              <a:rPr lang="en-US" sz="2800" b="1" dirty="0" err="1" smtClean="0">
                <a:solidFill>
                  <a:schemeClr val="tx2"/>
                </a:solidFill>
                <a:latin typeface="Arial Narrow" pitchFamily="34" charset="0"/>
              </a:rPr>
              <a:t>yahoo.com</a:t>
            </a:r>
            <a:endParaRPr lang="en-US" sz="2800" b="1" dirty="0" smtClean="0">
              <a:solidFill>
                <a:schemeClr val="tx2"/>
              </a:solidFill>
              <a:latin typeface="Arial Narrow" pitchFamily="34" charset="0"/>
            </a:endParaRPr>
          </a:p>
          <a:p>
            <a:r>
              <a:rPr lang="en-US" sz="2800" b="1" dirty="0" smtClean="0">
                <a:solidFill>
                  <a:schemeClr val="tx2"/>
                </a:solidFill>
                <a:latin typeface="Arial Narrow" pitchFamily="34" charset="0"/>
              </a:rPr>
              <a:t>FACEBOOK: https://www.facebook.com/LittleKids</a:t>
            </a:r>
            <a:endParaRPr lang="ro-RO" sz="2800" b="1" dirty="0">
              <a:solidFill>
                <a:schemeClr val="tx2"/>
              </a:solidFill>
              <a:latin typeface="Arial Narrow" pitchFamily="34" charset="0"/>
            </a:endParaRPr>
          </a:p>
        </p:txBody>
      </p:sp>
      <p:sp>
        <p:nvSpPr>
          <p:cNvPr id="4" name="WordArt 2"/>
          <p:cNvSpPr>
            <a:spLocks noChangeArrowheads="1" noChangeShapeType="1" noTextEdit="1"/>
          </p:cNvSpPr>
          <p:nvPr/>
        </p:nvSpPr>
        <p:spPr bwMode="auto">
          <a:xfrm>
            <a:off x="2971800" y="0"/>
            <a:ext cx="2819400" cy="1524000"/>
          </a:xfrm>
          <a:prstGeom prst="rect">
            <a:avLst/>
          </a:prstGeom>
          <a:noFill/>
        </p:spPr>
        <p:txBody>
          <a:bodyPr wrap="none" fromWordArt="1">
            <a:prstTxWarp prst="textChevron">
              <a:avLst>
                <a:gd name="adj" fmla="val 25000"/>
              </a:avLst>
            </a:prstTxWarp>
          </a:bodyPr>
          <a:lstStyle/>
          <a:p>
            <a:pPr algn="ctr" rtl="0"/>
            <a:r>
              <a:rPr lang="ro-RO" sz="3600" kern="10" spc="0" dirty="0" smtClean="0">
                <a:ln w="19050">
                  <a:solidFill>
                    <a:schemeClr val="bg1"/>
                  </a:solidFill>
                  <a:round/>
                  <a:headEnd/>
                  <a:tailEnd/>
                </a:ln>
                <a:solidFill>
                  <a:schemeClr val="bg1">
                    <a:lumMod val="50000"/>
                  </a:schemeClr>
                </a:solidFill>
                <a:effectLst>
                  <a:outerShdw dist="35921" dir="2700000" algn="ctr" rotWithShape="0">
                    <a:srgbClr val="990000"/>
                  </a:outerShdw>
                </a:effectLst>
                <a:latin typeface="Impact"/>
              </a:rPr>
              <a:t> </a:t>
            </a:r>
            <a:r>
              <a:rPr lang="ro-RO" sz="3600" kern="10" spc="0" dirty="0" smtClean="0">
                <a:ln w="19050">
                  <a:solidFill>
                    <a:schemeClr val="bg1"/>
                  </a:solidFill>
                  <a:round/>
                  <a:headEnd/>
                  <a:tailEnd/>
                </a:ln>
                <a:solidFill>
                  <a:schemeClr val="accent6">
                    <a:lumMod val="50000"/>
                  </a:schemeClr>
                </a:solidFill>
                <a:effectLst>
                  <a:outerShdw dist="35921" dir="2700000" algn="ctr" rotWithShape="0">
                    <a:srgbClr val="990000"/>
                  </a:outerShdw>
                </a:effectLst>
                <a:latin typeface="Forte" pitchFamily="66" charset="0"/>
              </a:rPr>
              <a:t>LittleKids</a:t>
            </a:r>
          </a:p>
          <a:p>
            <a:pPr algn="ctr" rtl="0"/>
            <a:r>
              <a:rPr lang="ro-RO" sz="3600" kern="10" spc="0" dirty="0" smtClean="0">
                <a:ln w="19050">
                  <a:solidFill>
                    <a:schemeClr val="bg1"/>
                  </a:solidFill>
                  <a:round/>
                  <a:headEnd/>
                  <a:tailEnd/>
                </a:ln>
                <a:solidFill>
                  <a:srgbClr val="0000FF"/>
                </a:solidFill>
                <a:effectLst>
                  <a:outerShdw dist="35921" dir="2700000" algn="ctr" rotWithShape="0">
                    <a:srgbClr val="990000"/>
                  </a:outerShdw>
                </a:effectLst>
                <a:latin typeface="Impact"/>
              </a:rPr>
              <a:t> </a:t>
            </a:r>
            <a:endParaRPr lang="ro-RO" sz="3600" kern="10" spc="0" dirty="0">
              <a:ln w="19050">
                <a:solidFill>
                  <a:schemeClr val="bg1"/>
                </a:solidFill>
                <a:round/>
                <a:headEnd/>
                <a:tailEnd/>
              </a:ln>
              <a:solidFill>
                <a:srgbClr val="0000FF"/>
              </a:solidFill>
              <a:effectLst>
                <a:outerShdw dist="35921" dir="2700000" algn="ctr" rotWithShape="0">
                  <a:srgbClr val="990000"/>
                </a:outerShdw>
              </a:effectLst>
              <a:latin typeface="Impact"/>
            </a:endParaRPr>
          </a:p>
        </p:txBody>
      </p:sp>
      <p:sp>
        <p:nvSpPr>
          <p:cNvPr id="2049" name="WordArt 1"/>
          <p:cNvSpPr>
            <a:spLocks noChangeArrowheads="1" noChangeShapeType="1" noTextEdit="1"/>
          </p:cNvSpPr>
          <p:nvPr/>
        </p:nvSpPr>
        <p:spPr bwMode="auto">
          <a:xfrm>
            <a:off x="2362200" y="2362200"/>
            <a:ext cx="4724400" cy="400050"/>
          </a:xfrm>
          <a:prstGeom prst="rect">
            <a:avLst/>
          </a:prstGeom>
          <a:ln>
            <a:noFill/>
          </a:ln>
        </p:spPr>
        <p:txBody>
          <a:bodyPr wrap="none" fromWordArt="1">
            <a:prstTxWarp prst="textPlain">
              <a:avLst>
                <a:gd name="adj" fmla="val 50000"/>
              </a:avLst>
            </a:prstTxWarp>
          </a:bodyPr>
          <a:lstStyle/>
          <a:p>
            <a:pPr algn="ctr" rtl="0"/>
            <a:r>
              <a:rPr lang="vi-VN" sz="900" b="1" kern="10" dirty="0" smtClean="0">
                <a:ln w="12700">
                  <a:solidFill>
                    <a:schemeClr val="tx1"/>
                  </a:solidFill>
                  <a:prstDash val="solid"/>
                </a:ln>
                <a:solidFill>
                  <a:schemeClr val="tx2"/>
                </a:solidFill>
                <a:latin typeface="Times New Roman" pitchFamily="18" charset="0"/>
                <a:cs typeface="Times New Roman" pitchFamily="18" charset="0"/>
              </a:rPr>
              <a:t>Un start bun reprezintă jumătate din traseu!</a:t>
            </a:r>
            <a:endParaRPr lang="ro-RO" sz="900" b="1" kern="10" dirty="0">
              <a:ln w="12700">
                <a:solidFill>
                  <a:schemeClr val="tx1"/>
                </a:solidFill>
                <a:prstDash val="solid"/>
              </a:ln>
              <a:solidFill>
                <a:schemeClr val="tx2"/>
              </a:solidFill>
              <a:latin typeface="Times New Roman" pitchFamily="18" charset="0"/>
              <a:cs typeface="Times New Roman" pitchFamily="18" charset="0"/>
            </a:endParaRPr>
          </a:p>
        </p:txBody>
      </p:sp>
      <p:pic>
        <p:nvPicPr>
          <p:cNvPr id="6" name="Picture 10" descr="http://fc00.deviantart.net/fs70/f/2012/130/1/7/tweety_png_by_kristinakikitrajkovi-d4z6snj.png"/>
          <p:cNvPicPr>
            <a:picLocks noChangeAspect="1" noChangeArrowheads="1"/>
          </p:cNvPicPr>
          <p:nvPr/>
        </p:nvPicPr>
        <p:blipFill>
          <a:blip r:embed="rId2" cstate="print"/>
          <a:srcRect/>
          <a:stretch>
            <a:fillRect/>
          </a:stretch>
        </p:blipFill>
        <p:spPr bwMode="auto">
          <a:xfrm>
            <a:off x="3581400" y="685800"/>
            <a:ext cx="1678142" cy="1640641"/>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457200" y="3933056"/>
            <a:ext cx="8686800" cy="1184825"/>
          </a:xfrm>
        </p:spPr>
        <p:txBody>
          <a:bodyPr>
            <a:normAutofit fontScale="90000"/>
          </a:bodyPr>
          <a:lstStyle/>
          <a:p>
            <a:pPr algn="ctr"/>
            <a:r>
              <a:rPr lang="ro-RO" dirty="0" smtClean="0">
                <a:solidFill>
                  <a:schemeClr val="tx2"/>
                </a:solidFill>
                <a:latin typeface="Times New Roman" pitchFamily="18" charset="0"/>
                <a:cs typeface="Times New Roman" pitchFamily="18" charset="0"/>
              </a:rPr>
              <a:t>MULŢUMIM PENTRU ATENŢIA ACORDATĂ!</a:t>
            </a:r>
            <a:endParaRPr lang="ro-RO" dirty="0">
              <a:solidFill>
                <a:schemeClr val="tx2"/>
              </a:solidFill>
              <a:latin typeface="Times New Roman" pitchFamily="18" charset="0"/>
              <a:cs typeface="Times New Roman" pitchFamily="18" charset="0"/>
            </a:endParaRPr>
          </a:p>
        </p:txBody>
      </p:sp>
      <p:sp>
        <p:nvSpPr>
          <p:cNvPr id="13" name="Left Arrow 12">
            <a:hlinkClick r:id="" action="ppaction://hlinkshowjump?jump=firstslide"/>
          </p:cNvPr>
          <p:cNvSpPr/>
          <p:nvPr/>
        </p:nvSpPr>
        <p:spPr>
          <a:xfrm>
            <a:off x="7239000" y="5715000"/>
            <a:ext cx="1219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3314" name="Picture 2" descr="Imagini pentru tweety"/>
          <p:cNvPicPr>
            <a:picLocks noChangeAspect="1" noChangeArrowheads="1"/>
          </p:cNvPicPr>
          <p:nvPr/>
        </p:nvPicPr>
        <p:blipFill>
          <a:blip r:embed="rId3" cstate="print"/>
          <a:srcRect/>
          <a:stretch>
            <a:fillRect/>
          </a:stretch>
        </p:blipFill>
        <p:spPr bwMode="auto">
          <a:xfrm>
            <a:off x="3275856" y="476672"/>
            <a:ext cx="2194394" cy="3240360"/>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122" name="AutoShape 2" descr="data:image/jpeg;base64,/9j/4AAQSkZJRgABAQAAAQABAAD/2wCEAAkGBxQSEhQUExQWFRUXFxsbGRgYFxgaGxgaHRocHRocGh8cHCggHBolHRoaITEiJSkrLi4uGiAzODMsNygtLiwBCgoKDg0OGxAQGywmICQvLCwsLCwsLCwsLCwsLCwsLCwsLCwsLCwsLCwsLCwsLCwsLCwsLCwsLCwsLCwsLCwsLP/AABEIAKsBJgMBIgACEQEDEQH/xAAcAAACAgMBAQAAAAAAAAAAAAAEBQMGAQIHAAj/xAA/EAABAgQEBAQDBwQABgIDAAABAhEAAwQhBRIxQSJRYXEGE4GRMqGxBxRCUsHR8CNi4fEVcoKSorKzwhYkY//EABoBAAMBAQEBAAAAAAAAAAAAAAECAwQABQb/xAAoEQACAgICAQQCAgMBAAAAAAAAAQIRAyESMVEEMkFhEyJxgTNC0RX/2gAMAwEAAhEDEQA/AFtBLRkQofEwsR7wpxmQlVRLA4EqLF7N/P1i8+H8IOQTFsUgEADmDv1itYtR+ZVoQoM2ZRPbSPn8Wm/7NTQYjCZSTmSm49oEnByWG+nKDJasiwHZPXeJKiqlhwbvqw1gRmmuxOhfSVKEISFBy54jA1WlE4jQDcAMwg6qlypicqVBDdIU10opDAvax6w4qCF5DlQkqlpRZ9Qe5g9cpBAKhmRLA3+I7AxX6PEFoQRz2a0a1JPmF+GzsIfydQ/qMYmKIUJDo0YjQ+kC10yYh1lswObV2faNaWZNCeFRc7WuINpqawEwEnU2eFTt7OoCppylALVfmTqY8upR8KAVvqo7dPSGlTKQsZQhZ7BnTvCitwg5TMByJfhS5duZhYx27DYdgtelAWFjM4LWuGh9SYHIMvzlKCXGjW7xRZarNqrYaExacLrXpMuhGpN3Oo94LWgxYXiUjNIdBzCwKm2EeowEyAwClhTENciIEzSEEB77PZ92gilnKlS1LQgsdQq9+hhK0M+xbWlYUMwOoYaQAqrWmaAqxdgH5w0q6gkeYbHrt2jH3RM1AWpwdRprDPYKIMTU6kkhWVmcbq/aNsJqSpWU3PSGEqgKZKXGtw8A0ZCVqKQM2j7Nv6wmzg6pkOLqYvcDVhDvCaUIGYkX03LdYrlZPKmQ4GukALmKI1Iy9TEIpp6OtFqWsf1FL4Q7Aev+H9YFq0ZSFJRxEWttrrCegxpbKSri/Lu52iWvxOeuXlQoEi1gbq/KDFeVBsBw+UmbUXBQFEOpQd2aw7w6xmll+ehnWpkkJGhY3dtBCgzPu8sebxTd0vwg9CNWYRtKxYoIWgKDjK7O5fQn5wjbO1Q1rpaMilKCEzS+n9pJBY3JubmBMKwaUD51QsKKUupGrEiz8w0LMSJVNdblS0gsORHOCJB83I0zIm2ZJZTkHQHZuUMpVtgpC/F5spS7b/iGg5JHpZxzgCbNTnmKyMgsBffd/wCcobIopWYlSnSSblnB37d4DxOhSlJZXCLt03MPCa6Oqtg0+SUFHElilwkPpz94wpAUlKUnKm+YvctqY8EpWxBUTlSEubEO6gTyYxGniWAAA5bLs3rFqpgRqmSE/wBRIYhiATcsbH33iFUzNZZ1cs1nHJhvDuZIWpObLcOG1CQGYk9IUV8tZvlCWS+Y2zOxSW7NpDRd9hGtdiIWj+l8WW6QLDmE9bwMsFMqwLqB+LYW0PPWFKJ6gRm10VBE+b5iSlRd02bUdn026wFjoAy/4iSoKIvlCS7O4Z/eMwtp6EgDjBUw1OvXXtHoDSvsY6thylFS5b5UJVmPO4+V4RrpHxGzkJQTe41EP6WnJmM9piL9xf8AeEkyaZdVMy2/pgHpxRGdxc2NdK2KaqqM6etLhISbA6vGcWQmyUkWAJbY7wFPrUfeVgI4iGB/WGScPypvc8ohJcWI2LRh5WARY8+kL8Qzk82iySZakhlCx9x/iIZmHpCmRsklzvFcMraQFHeytYdTqXMSg2LiHOJYSubNeX8LZX6xYsNwRCZsuw+Byd+n6w3psLClhQIAZsoFjc/5jZVFo47Wyo033mShKVynIDE5VF+rtBmHoUlKZxBKQeNDkG24i7CUmWDlbl+kJa+rILWvqW9NOcSywfaZzweANeJoC0pSktMLehhVjcyauckyk/00AjT473HeBMUzCaCi5BBSprfwRZsKmIyJzl9VepjPzfkhsrWLYMpZVVJC5bAMm23TlGuH1gUgJYhSjYtuNmhjOquNaFLUUPcCwY9Y0weiStSkhRKUuRsATy6w/wCTVHfIyw+mObKdWhomVlSpATZhc7kx7CKJKAWCioC6lfQPBH3h3BDECwfUQ96HKriUhSwJYSEh7q59ob0FDKZKADbfZ94gqHPw31N42nV6hLASGOzQiVgssH3YJH5g2hijV2GlBUtSVJSSSzxa5dQW1ctCnEqgrSynDbHSHdtBltC/DxLmAllBI57wFiU8AhKGd2EbCoUnhF3sw0gSfLUgO4eJ1TEDafD5YBK1EKFylJ07nYRPNnSZaABbcB732hTLrSNFhIa7jUtAWL1yMubVeXc2fme3KBwlJjaG9XSiYseW4BB1D3b+e0T4bXyZMoylJUVu5cMH9dI9RTEiWg5wXA4gdDqWjXFqUTV8Adk/FHRi3Yf4F+Lz1Z1TAo3sNwByH7wOmoWyUAZAoWAA7A/L5xL5/wDTKTYiz9B23gb/AIsVKAUpgAWtf0+sGCbVUc6NMSBJTnulyCQbAnQEc2DwJOqCMqAnOPe230gump1KKFqyzEJVva7m45WABfnBU2cM0xKUpFwBl2sxPMs8WSSoSgWeFLKRksLskNA4SpMwKI3BNtHO45tElZUrIUhBukhRVoffvBNIsJQkTJZCwHKlXJf3cwNxQb2HYXiksJmZgeIqzNbXS3oe8b1kqT5AU7r3SS4SBfT0hVVYSpSFKkpcLU5csQALAe5+UCzP6YMuYHATYXDks/z+kUitDr7AptQQVBSXBFvUuf50j1NLEtaVl9DYjUbDoIJmL4XIYHTQ9RbtCxMpRRnJL36kkkt2B1MVjsVqmO6KskhZMwrQGYZQDv1On+Y9CumKbkhVzv6R6EcVY9Ha8YmqQZZlj4S55NFfpU55k2eocJJSBzAdz7w/ylaFgm9ordBOWppSHGUKBfm5iE4uWNJHXoHw9aVzlKTLdtS0NppGYOG0eA8DkKQucFcxYQ1q8NU6SpLP15c4zvC6p9CS6oEWsm5BI/TpGqkAhRH5Wiwy5IyjRgIWVVPwqAs5EP6bDxndhXYvxytEpaADdh3LA2iCjx8qVMyhXCLkBxd/0b5wqx/MJsuYbpLsOg3iDB5yZU/ItKjLnsA2rhRyt9D2Ea5xd2jVhkumXKglLmpKs5Ie/wBfeAZtMsico+YyP7CDsSwNz3g+grkoJtkubQRW4k4BSCQ9yFZW7tr2gRjGtl3ZSlTLOQTxOA+xOnpB6eJylKgWYEaAw1o8GC1O+UAsIs8jCES0F2MYnjn/ALHmuLOe0lFcEqsr4gS57w6lTJMsHKADz3jFZTAknvCwLbTsXjk2ib7J5uKLLBJUzuSNxBaKgrvlLg7biD/BMmQpU2YsPkCWBDhy9+RPDDKqxZPnJQJaQMr2ylkk200OvvGyGBOHNseEZSYqkJWUh5ardDAtcoC6U94tk2dKDtuPrCPF1JdJOu/0v/N46WNR6ZV4GlaBKebbiABAHaBa6UClRUWJNu3SBKqrGYi4f2jWfmVlADgMNYlIimBolkgkaOO8D1MwXDNe3bnDESeMgQBWzQlV9LP684k2ERVxD25wJPlpZTgkEe0H1sgLUclwOjRDUU7MLl4vGSVAIJ+JpySJcongTxDRlPDnDamZ5eXUrJAvctFfqMMmib/SQFAsbliecX3wxQFM1JWkXSSAdUqtYRTJFNLj8hjdlbkk5kgPxbA6DfWPT5GieFQF9BmB5PDnGcKUJ5WEgJ1DH+XeFHmAFvxncaFnd+RtGdpxlQ3XZrNIZIzkAO6W03br3MZXIygKBcqGth79ozXS0BKQA63cknYgWbe8C+fmUElTsnn8voIaO0G0Ey0y1mydCCrsm9hu5+kB4hiKioFJOU6lr63HWDKGWyys5SOLhPW3oGMRV8qWkkIIIPrtdvW0Omr6FqyWsqyUJvkIuADsdD1P7REsZg5XfNcqewN/UtA9bTlaOCzBxvoGfme0QFKgClKS6i5djo278gLBoqkG97NlU/GytT8GrPsIik02YqV8Kkgk6ANfXq9o9LJy/wBMlSSu5INi1mfufaMz1FGdJsdFEu5cadtC0NtOggvnKQHDZXa7lzztHoJVKAVwuEkBgbx6G5R8HHTMIq1KKwC7pfsx/wAxFh6CmdNWWDHTqQCYTeFFKTVpTmLKSoHkLRZpFOSmoNs2YM3azxPGv1QI9ElHSZkGY7FRzfsIbKcgZi7QnpRMQkBQt7wTSVSip8tuu7QknYGxnKmukjK194U4gliUvyv3gn74QSCGJPpA00GbMSEAlRIYdX+ghsfdIERb4hoVTVypMtJUopOgJYbm3SG+AeE5UyWFvmVKICR1DKCidyXJtb2i5UMpNOlrFRbMrmXsP+URX/A89l1CNkkMOy5iT9BG9YFasZZHtor2L0C8xASdYXKwqemdITMWUIm/h2zAsAbPuk+p5R1daQS7RWvHUr+giYNZc1KvcKH1IPpAXpYxttjv1DlSQoEiZLqUSi6QDmb8wbUdH+kXKSgKRxCBsRkpWUr3SCx6HUfzlCyqryGCTaMfqYfjn9Cc7FWPJSkkJ/hiqVKFJe193iwzUlZUS9o0+7FYveMFbBVm/hqT5MibNUSSU2GzgG/e/wAjCTApxC1qUWBAUC2rkjYcwzmLFPRlkhANspD8yf8AEDijIky1JstNtPwuSxHzjSr6XwacaSasKQFLJUkPyS9z+0BCinLczEpQAocL3yvf3YQOjFfKHEWJ30ifzVTCmYVhXKwfTfdvaCqaNOTURLjTS1BgwiSmrA3XaCq3DswzMSX1gD7uXypDczEm7PL6G1LoXuSHFoW1FNnKU6OWLQzppYbhcFmMGUVGnMkq2P8AHidWw2V6pwpYBdikWJAYmN6GSEqQkIJmK4Uhnubdniz4jMGUjY8o08Hy0mcZqwAJSDlfmSxVfklx/wBUacGJSlseI7w7wlTykhc5OeYRcBRZ+QYh++kVjGUSpNZLKQqUl2bPnTe24dN23IvtFukVBmhU0hW4SkXOXYtzOv8AqKN4hpZlQCckwAkoS6dy9y34X3jdkqqS0VjDyY8SUUwLfOzkN/OUVpS1Iu1woi4joteElCc7Fm9wIqeKUmd8oFyL8rx5c3FttEJMr6KHzs1z5jWZgNRziCZJ8pZzp/CHGrFmB9TeGc9QpyE5uI6WuSeTQFX0ywVZrE6k3J/YQ+O2ckLpFSwYPmUrTbK2sGVUmXYywXHV/wDmIO3tAmIUk1NOqZL+Fykka30HuXj2G1MyWrJMZlAA8gABY/K8WcNckde6HiJwMuXLKLpBDgtqd2F/XrAM2UgqIfLqcygRtonptGfvQRZQuoAhVsoA0JhjRqkTBlmOGvmLg3FgOTn6QnWxxZJxPy0S05QUoJJtlKiS6b6gD5wFi8yZOWZhDDZmsE/CDfSDaqSXURJIBPCHcpBNip9XPteAcRpxKSlTl3sH1F7nmIou0/kUCztqLd9DHoKwxCZhVsBqW1O3yBjEM2l2G0dhwXCkSnsMx0O8a4NMaompWAAVA+jNHpNacguA5FiL67QnxGeZdVm2KWL6RBT443QFdHRE4bLOmkaVmEgy8qLHY94U0WLkpZ35ty/ePTMeyqUCDlFx06Q/KFWxWw9WEILAjSxMBUgFLMWvK6Gb+7X8P85Q1oETJspKiQM9x06GEmPrWtKsjFnDdrQ8bh+6K4cam6Zri+NpWwlKCissG1tcvuGgLw/UlFfNlEDiCjbM5LoXdzyXyiCkw8ZpauI5NEu2ZZHES19z7CNqpXl4pLdhnAf1QoDUneWPlG3Fm/IuX2TaStIu3mv/AD6xV/tBrVIp0JAB8yalNxsApZbrwxZBNGkU/wAdzQubRyt1LUW9kD/5I0z9rJx7DKDFReX8S7pUWYAgMdb6iJJMka9IQVEwya6ag8Ks+dB5hXECOjuPSLzQTkzUBTDkW5/z6x5ee5yqXwaJY0oqSK7XsAQA5P8ALQAJ5BCUj0i5qoEG8YOGyhxEC0Z36dvonTfRVqOjXUrCcwQndRZh2uHJ5QT4owo0iZUyStRAUELCiGJPwPb4VEeWR/8A0SdRBNfPRLBCBc2A1Jfb1gCjXUTqKagqSlfH5JUzpKVPKsoMWIHYMI2+lUU9rfkrKDglJv8Aoar8OU1VLRMSHQtIUOyg+kJMawWXRIQuWXQhbTELIZaVsAB/dmZIbdb3ZoafZzjRqJCwokqChMAUXVkmjNd9GWJiW2CRB3jOUDRz8w0SCO6VBSfmBGn8MU+kTlOV8WxZjVCmWhM2SXlKbhLk3DhSSdR0MV2TTh1KJ2tDnzs0uml6gSEFu4A/+sM//wAekLTmQohxbp3jzc+JPI1EMsbSTKhTzFAsIOQsjW5MMpHhwh3WPQQZS+HSC+cM3rE1hYlFbqa2x0sHLxHIVMEiWtKkJBWlK82i0rUElHdTgB94sp8GhalcY4tum8WahwWnkJSnKD1Ve/6Rpw+nm3Z3LiV9FX5QT2DWb5RBNrFqWGQ4IP4tS1gEtc67xZa7CpMyygW16RDLwqVKScg56ly4B5xrWGXTLPMq+yh1KJql5ChYOodBf0teAZqVoKpa0kNz19Y6ymdp6PEXkSSsq8tBXYuUgm2n0jL/AOcl1IzWcsR4anVKwuUlSFpTqQzA2cOw0jSX4JnKcrmy0MCSSStZuSeEMLg8+Vo6jiWMJQcjuptBdukUypo5BnJE7MZkw8CXPC3VJ16+nfp4oYkt2Xxb9xU6uVJkSpSUKM2VNWpKgrhIUOgexDEcorKqWTLK1JOZCmAfUOSC3KzGOuVng6RNTcMpIOQu4STd237HrFE8ReGzTlAUr+kycyt3cpceje4iL0w5Irla6KomTmBRqs5gCS/JgOWkTKkrEs6KUWBYuzH8XLvBmH0ksICCcxJUre5ygAghi6WNtIloqZMtfGlakqISQkgmYXHCL2cjW9uUc5CxiwjDsQKisZE8KRmKgp9uHWxP6QrnJQs3+FIIAfcnc7DlDSrmqXM8sSgFZnu4IcEMou7735GEtSk5i+Vg4tews/XXWB9oajyFiUlgxD7v1j0CY0C6TJzEMxLBiRy6Xj0Ujj5K2xGjrtTgU/MkghkgfKB8VpDMmFCNVDNfoP8AMX1YGWKlLU1WgjcKHy/xAeOMY15HQln4TU8OSzW1aGVNTzQAFXO7h37xbgAoWaNDLT0hVhS2gcUwKmqChIDFhyOkBzp48xQuAq9+Z1/eHAQRyYxmfIQsZSB6ajqIfjopCXFlMx3FPuYCzZlDJZ3Js1iDo/tFIxHx4ta5c6ZJR5iBwFImNmSv4VcZcfFdzHRfEuFJqJK6dZYtwrGqSRZQ97jvHCceoZlNNFPMDZEsOSgXZQ6Fni3p4pJpC5Y8XyXTLvP+1WqyAmVLBdiMqgHZ78Tn3hPUeOqiesLWUpWgHIUpby7jMQ7l7C/SKlPm3I6/69IzIN0vdy/cbRqfWyF7OxSKwV9FTzpaiupp0hKydVqYFaVdzxA/uYe+GMXdJL2Oo5KHMc9o5n9nmMfcqhYIzSpqNP7k3Se4GYRcF4oPPVNlIAcBwpRSlStHsCX7Au0YssKlaZqxS5Liy7/8bzEJTcnT9+0CYrihJEtDqUbADUnoISrx5ROVKUlZ4eEAG50vdv40McNlqlOooClq1Vv2HIQluWkU4rF32OsIwhSOOYxmHq+ToOvM/wAM5p2mHgNy9mZ97vC8Vi/yn3ij+IfFdZKqCZKuAEjIz6WuXvcExsxYlJcaMmXJ8tjfAlGjxWZJdkzFKYajLOealz0mpmoDfnEWXx1VBNHMf8SpaPVU1Cf1jm1f4yzlFROp0+ahglTTGYHMMzBIcKBIsWPeCMS8ZiollEyWkpdKmdQVmBdJDXBcdGtGqnfRJzjplrmYUpVPJnygSoSkOB+JISNP7hc9XPSCMLrnQ4IIP8eIvD2KqmSEqy5GcZUuAkDQMbizawPiGHKzGZI4VkupB+FfM/2q+R+cefmxvk2uzZiyqql0WKUlZTZmO943TKmDlFbwvHSFeWp5czUoVZ+o2PcRZ8MWuYoEOU7k6dtI7Hxnr5Bli4b+Bhh8lQ4lMDoB0jNbObL1V8t4IWT+Z+n8vC+o4lJSSQ4P1EboxUVSMt27ZNT1QId7GzcuhggISAW3LtbX/d4Fpqcej2HIDX3/AJpBoNiYYDfgBmB1jZwB7H/MDoSpSszsNm1/YQdVBkPv/iIZCwAEjYfSI5W+kPCvkhNIlIJbvzP7mMEJWnhZ21s4cP8A5gkzhC2tUiTmWlN1FILbnR/09oxyVF0xVicyrlK/pIStGVAHPOpXET/aBt2hdV4lKm5ZU8f1fym2VWvK5dmbnDqp8SS5VpvCdUpF1F+nPp2ilYtjskzDOlAqmKzOVDLlSQkEoZ78OuzxmnXwzroVzaFfmFKbhJfUOUEaB7kkuegPMQtXTTZjZGAADKUWd7JFr/mDmI8Ur0oCgmzDKLMHBuSd1bvA+C4ulE1ClBUsBQzzJeYcFg2W4uQLx0YSqxb+CWdhs7PlKk+YSwAJJzOU3toWJvsI1GHFKyFKBAFyC3FyB3A/SLzh9RJVLzrunMoKUSCpCwq6T+Y8R4unWFFRTmoUQgZUFQuQzJexbtp2vAboPErVWsZ2CmN3ygt0bKI9FhxLw75xKKXNnSrjBYJS1mf8xN25R6CkqFcGdaVLYNmtEBw5OYH5xXcU8c06PhUFHo5+QhLV/aSkJBQgk7gj9XjQ+I1ov8qnKdwzxpMypcvHKsS+0WdnBlsEtcEaE9Yr9R4jqZpJ8xV9haO/VfAOR2Cr8SU8ogLX2hJUfaNISopShSm3e0UChwipn3ShR3c7n1iw0X2dzVMVrCDuCH5M0LyO2en+Ls86ZMLJQoJyh7ApDKc9sp9IrHjjGKWpMkrUfMQog+WxGRSQoXbZX1MNvHPhkUcmUt3ClLQe5SClurIVHM50tlWF4vhhb5HTytR4npvGp0hw0ESMPnLNkt6fy0H+Glp/rA6Ehj0cvDmvxMJTlQGA069YrPI0+KRKMbVjL7NMETMrAmYyghClqDW/KBzN1P6R2OfhVOuUqUUslQbhsRyIOxjmf2NpeZUzCCwSlIPNySf/AF+cdRKu8T/kdfQvwHw7JpuJS1TpgNlrtlDMwSOEWs7Q98xHSAs97v7Rgq7wU0ujpNydsN8xHSOLYzhiJi1LJZRJLqKSddAW/SOtE9447iUqnmLUlSFLmvZOZlHtmI+Ua/TbszZ9UI6+aES1I83OAGBYOne51N/rEacRzzHSXHDtqW5wPiUuTKVlMuZLJcFKlJUGPNiSDBOB4YpaQUi1i5t8+0a0lZlk3R2H7NVj7m6kgEzFHRnsLn1f2i1CYjlFR8EH/wDVYk2mL9niwHuY87I6mzfj3FEHiOokJlpMwIbMGzAa3Nj+E2d+hjXC8VSlsh8xEwK0G43T9P8AUTqAPMiAKLCZcqYpaCoAiyLZU88obe3ZohvlyRpjJcHFj0VRmBGYModflG4GaZrs3pqf0gCWwIIJ1iWVicpC5mdYSpzZlFhtoDGnG+Rlloc5wPoBEoNorkzxRSIN1rJD6Spm1z+BoCrPtJpJagkIqFk2DSwL8uJQ5xamScl5LZWEiXmBZr87b/KFJnhnYwtp/GyZyvKEhaEqDZlEa8mGmurmCXHX3jJ6ltNF8NNA4rDmPLrE9RVIQl1Ei6dnuSAG9SI3EsX4bDnA1VJdrOx9mjOsl6Zbj4BK7D5M9lBQzBVlg3tYjsRYwBT+GpMpfmS03CMurgjV2/NaFc2dlUryx8IKQLABRVf9H7CGuH4fPTLzec80hmIDBhsANoRxT6QF9iqf4SmVSlmeMqCB5WgUkOSxA+b3vCyZ4bYIl3LrVnWHUlMsjhS51I2h397WleWbMMx2WUoSU6MLl9BYnY6dIXVXi5LKl+VLABU1iyfylmuXJJtEnrRRJC+bhU2jmSEolKWnOvjADOdyNlWO+ntBGBVM4FPxmUtdypQUsgEpYAm12LtcfMGR4jnzZWUzSFgkgkOCWLEMLEPDbA5yHQn7wStBAAU+RSQAeEFykhiH0BILaRzDFeBxPxgZXQlai/EQnI5bXi1cv7R6CMBTLlGbMzHNNWXCi7JS4AA6XvvHoHH7G2cpkUS5quEEkltLep2h5TeBqtbujLfci/ZrR1TDsLkyQEoQkEam/wAy0MUKy6H0eLKDZDRzmj+znTOoPvct8tosNP4WkychRLFgX/Fm63EWMNGMoZ3Yw34/J1gaUZbISzcrAHpGxUskfr/qCLDeMlYa8UUEjnI5v9stOpVHLJ0TOBte+VWvzjjMymUzkv0e8fQv2iyguiUNWWk/p+scExAFJU4vFscmtEppdhXh6QwmTCHCWAAuSe3rE06RMJzryoD2BDe3WN/DKSJUxW2cN3Y/6jNRVyswVOCnf4Cu3cgBwOjwsr5ujo+06h9lcpQpFrAHHNUfRISn6gxcc03pCzwNMlmhkGWAAUOWc8TnOf8AueHvmJ5wo4OnzSdB7xhZmjUNBPnDpGpmJaOCCmbN/LFEx6kH3mZnSGJzXG5v9THR0zh0ineOZYE2VMSfiBSU32Li+j3+UaPTSqdeSHqFcbKX4oowuQQXtcE6sL6wH4bkqQDLKiwuk8+hh7jVO8hdmGUte+lwRC3ABmQPzJsefTuI3/Bi+ToHhiavySAknjP0B/WG3nTPywD4bWESlD+8/wDqmGn3oR5eX3s9HH7UD+bM/KYwVzb8MEiqjC6sN1iY4GVzL8J05QorFlS2FiNQ2ttv8RYBV/znABogHUAXVckxf09W7IZ7pAWRK0lK3FtjtuI9Q4EmbeWMxTbMbhP7q6PyhB4nnqAKEG6rW1vZh12i/eBKQS6OWBmdnOYEF99dv96kxtcqRkjG2KJeGqQuxzEXuA4PRgLdLwWUzQDo/K7wXXz2mlun8vEM2t9X3Zo871DuZvwKoEclEzQ8II1OkTfdVNYt6a941TiWW91ON7N2jwxVRGnSMbh8l0xbV4YSQQAG1vqevWCK6UoywULyqS7OWd2selvlBK8R1BI15fQfzWIalQUlJLLbQagdTfYGOUmtM5qyj1lTNmTCQmymQVDRSQ2z6OT0vGkjBycyjLJuQwUQEnudTs3XpFr+7sVFKALC46Wt00sIwhZShAezqPus3hlFClemYTMm6ITLQkaAvmIIIHQMOW8bUWChjNmKZRAABcZNtebnWOhUkhK0B+UaVFLL3FufaDLF4CpeSo0lGUkgqdwFBze+ulixf3j0E4xgznNJWC50JZubHkbWjMQcWmPyLeqcX+G2wF/d9I0CjplPd7xIVdDr/D2jZXbvGxRojZAQeRjCejvBBPUtGje8MwEJQY1KTBIAjGWOOA5sjNwkODqDo3WPn3xjRGUshQvmULdFEMerAGPo1o4j9ruVE5SAxK157fhGW4PUlXyhoe5Cz9oCuhKqaQuRMKEeWkKCWHEAyyTq+fN7wGcITLvnUX1BuFc3t84z4JqS05Ci6QAQDzJylu7j2hlWSy+UBzoO509YXI3FtHRpqzo3gOiUihlBiQ6yO2dTQ+yq5RPhtH5MqXKGiEJTryDHaCskcMLiFNYesaKQrZJPtDNKb30jxReAEXplqH4duUVrxpPEtMvPwueF05n0cMNDcX/eLtl/jRVPH62TJ0+JT26B9OkVwf5ETzexlbxKe8gHUKs52EVvw3iiBZSg4s4h8qvE2VMSQAQxS2wH6xQsLSROsLqXmAbYu1vn7Ru5NRMajbOp+E8UVOUtCUKMtN87EAGwy310Jiz+UrlEmA4UKaQmWC6tVq/Mo3Uf0HIAQwKOsedN8pWbox4qhWJSuRjxkK6wzyxhu0KMLTTqjFZWeUkJU2Y6DduZ6bP0g2rmhKFF2tr1/eKPiVQoEqfOtWr8u7xbF1ZHK90RUUvzqxINwl1/9un/AJNHSsNnpTJSAocIY8x6C8c88BcU+cs6hAHZ1f4joOH4ek8RTobFy/yi93J/0SSqKFdVPExRykW1Z3vzeIfJfnDWtkNMKizHoHHruIhyjW2uxv8AvGbOv2svh9ouXSbX7cozlsxKjyvvDEs99eruPfpGjJPdtHiHZYXTpPNWa278PvvGqJANklTbB7fpDVWVms/N9oiXxFKUs73Llgltg3xONOsJLoKNZNE6U5UpNtbn22+cDVdESeE8P/Ietge5+kNswlh3UeVj6BtL9oyJ5XsbbDM/6P2iN09DIBpagiUeFmsB2MaUU4gkruANegHzg2cMwI0OYag3A1Avf/MAiWXIbUcjca2+UWjOxWhigJZ7B97CPQAlRKS1yCx0trz6R6KWhKGYn9I0E67xAVd/56xqFc/3hwBPnRr54d29WiF4wP5aOOCvPGxjxnBm0iAJjBEccEKmdf1j588bU87zleaONJuztflz/wAx3zKI5T9oKiqom5ly2ACUcXEbBw1ruVDe42gxu7A+hD9nlBLm+fnfhyFtj8VveH8yT5NQiacuRM1BA1YJUCfo94SYGv7rTBQdK5ylOqwypTYA2cA3L9TB/huT94nS0LcpUsFhowUCX5cIPKEySubDFVFHZfPeM+dEAliM5RzhjicThu5HSNFzX3I/naI8sZyRzCbmoEU37TawJkyy7EqUOpcAk69PnFuU+jD3ikfaJhXmrkrVmKQCkJDG5IJPSwF+kVwK5olm1BlDw6uZTnQ2gnwXSGsrAVOyVCYs9Emw6XAT69IKrcNmJSfLyoS2uUqV7v8ASLx4Np0pSShIAYZlD8SzqPRv/Ico0+pfFJIh6e22Wrz+kY8/pEB5xlL6/tbvyjBZsJ/O6RqZ55QMCTox2jywY6zgHxPNmGS0sAqKk2Id+mtu8UnE6/VMwCXMY3BCkg7Pd/k8XbFJUwpHlq4kl2fUMX9bwopaSbNRnUnIklhnygm50DvsdY14uDhTZnnDI5/qhd9mKlD7xnDKOV+tzcHQjqIvysbMoBCZapkxTkJGwfVR0AitYPhJlzDMVl+HKADpdy/yg6rr8hEvOJa5hypWwJAYlSr2JSkKN7R0ZR5vwBwnxS+bGRxGpURmpfUTUOPcx6YsAsAR6vflb/UJp3iOWlOWkqETp1hlmkqztqxSUjMegZ9oOlhTBxduJiWfo+0TzTjKK4lIYpwlsKcal3/nWMBiwbbYD9IiCtRdvlGXbQ/o0Z6LEhI5fvGoXs6m3ZQDxGmZfSNlqbZieRB+kK0gm0uoUFOFjJyVd2/WCTiIJs40LgEBn0uLfWAVTup9oySzE6EWtCPGGxoJ6WzEEXLAZiS/pp10iGarMyjmB0DszPz69/SF6319dowlZ4ehcWFjz01hXjfkKkjfEJShdMsrvpmA214iH0+cejabPWpnUAw1Lh/aPQjc06/4HRMVRqCY3MaHeNpEyT1jGYxhRtG4gHEZWr+H/EYMxUSgRmOo4g81XeKB4iwioVPmLlyCsqVmEwKkp7arBtpeOjARgwUc9nHPEc2dLEpM2SyUAOss6lEcZUQprl2G0WbwJhyJSRUKvMWDl+EBKTpZ/iI35Ha8XvKDsIx5Cfyp9hCqKXQbBRXjn8x+8bffOuvWCEyE/lHsI2ElPIbQaOBU1SnspQ7bxt5h5q5wSEDkI8UDlAo6wUzVczAmIKmkAoSFKSXDlmsQWtreGYTGu8ccVtU7EZrJmoleWCLBbuBzGW/rDhJmMzAcmOnyg2NlJt/Osc1ZwBlmc4z5S/zQYdo8BHUcCZVfmjIlqP4jBO0RJPxd/wBBHUcReR1MazKAK+IqP/Ur94LOkZgnWBScLSl8qljf4j+sD4jgQnIKVTJgcEOMjgEMWKklnFobpEZWGMcG2VPCPAcinmeYmZMWoaFeU5eoGUB+sWIUpH41H2ggiPKjnsBAJH9x+UbeXZnv842Sn6R4J1gBI2L6/SPAnR/lEkoPrGUpHKOONMvUxuE94y1oy/8APSOONSnrGoB/jRKkWeMKTAo4iSptgT19OXpGI3UkchHoFBs//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dirty="0"/>
          </a:p>
        </p:txBody>
      </p:sp>
      <p:pic>
        <p:nvPicPr>
          <p:cNvPr id="5124" name="Picture 4" descr="http://static.starjunior.ro/uploads/2013/06/gradi-privat.jpg"/>
          <p:cNvPicPr>
            <a:picLocks noChangeAspect="1" noChangeArrowheads="1"/>
          </p:cNvPicPr>
          <p:nvPr/>
        </p:nvPicPr>
        <p:blipFill>
          <a:blip r:embed="rId3" cstate="print"/>
          <a:srcRect/>
          <a:stretch>
            <a:fillRect/>
          </a:stretch>
        </p:blipFill>
        <p:spPr bwMode="auto">
          <a:xfrm>
            <a:off x="251520" y="1196752"/>
            <a:ext cx="8640960" cy="3672408"/>
          </a:xfrm>
          <a:prstGeom prst="rect">
            <a:avLst/>
          </a:prstGeom>
          <a:ln>
            <a:noFill/>
          </a:ln>
          <a:effectLst>
            <a:softEdge rad="112500"/>
          </a:effectLst>
        </p:spPr>
      </p:pic>
      <p:sp>
        <p:nvSpPr>
          <p:cNvPr id="34817" name="Rectangle 1"/>
          <p:cNvSpPr>
            <a:spLocks noChangeArrowheads="1"/>
          </p:cNvSpPr>
          <p:nvPr/>
        </p:nvSpPr>
        <p:spPr bwMode="auto">
          <a:xfrm>
            <a:off x="323528" y="188640"/>
            <a:ext cx="88204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1" i="1"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Misiunea: </a:t>
            </a:r>
            <a:r>
              <a:rPr kumimoji="0" lang="ro-RO" sz="2000"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LitteKids creează împreună cu copiii, părinţii şi comunitatea un mediu propice pentru o dezvoltare sigură şi de durată, tipărind totodată un set de aptitudini şi abilităţi necesare pentru o bună integrare.</a:t>
            </a:r>
            <a:endParaRPr kumimoji="0" lang="ro-RO" sz="2000"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12" name="Dreptunghi 11"/>
          <p:cNvSpPr/>
          <p:nvPr/>
        </p:nvSpPr>
        <p:spPr>
          <a:xfrm>
            <a:off x="179512" y="4797152"/>
            <a:ext cx="8712968" cy="1692771"/>
          </a:xfrm>
          <a:prstGeom prst="rect">
            <a:avLst/>
          </a:prstGeom>
        </p:spPr>
        <p:txBody>
          <a:bodyPr wrap="square">
            <a:spAutoFit/>
          </a:bodyPr>
          <a:lstStyle/>
          <a:p>
            <a:pPr lvl="0"/>
            <a:r>
              <a:rPr lang="ro-RO" sz="2400" b="1" i="1" dirty="0" smtClean="0">
                <a:solidFill>
                  <a:schemeClr val="tx2"/>
                </a:solidFill>
                <a:latin typeface="Times New Roman" pitchFamily="18" charset="0"/>
                <a:cs typeface="Times New Roman" pitchFamily="18" charset="0"/>
              </a:rPr>
              <a:t>	Viziunea: </a:t>
            </a:r>
            <a:r>
              <a:rPr lang="ro-RO" sz="2000" dirty="0" smtClean="0">
                <a:solidFill>
                  <a:schemeClr val="tx2"/>
                </a:solidFill>
                <a:latin typeface="Times New Roman" pitchFamily="18" charset="0"/>
                <a:cs typeface="Times New Roman" pitchFamily="18" charset="0"/>
              </a:rPr>
              <a:t>Descoperă drumul spre excelenţă a copilului tău. Programul nostru, </a:t>
            </a:r>
            <a:r>
              <a:rPr lang="ro-RO" sz="2000" dirty="0" err="1" smtClean="0">
                <a:solidFill>
                  <a:schemeClr val="tx2"/>
                </a:solidFill>
                <a:latin typeface="Times New Roman" pitchFamily="18" charset="0"/>
                <a:cs typeface="Times New Roman" pitchFamily="18" charset="0"/>
              </a:rPr>
              <a:t>LittleKids</a:t>
            </a:r>
            <a:r>
              <a:rPr lang="ro-RO" sz="2000" dirty="0" smtClean="0">
                <a:solidFill>
                  <a:schemeClr val="tx2"/>
                </a:solidFill>
                <a:latin typeface="Times New Roman" pitchFamily="18" charset="0"/>
                <a:cs typeface="Times New Roman" pitchFamily="18" charset="0"/>
              </a:rPr>
              <a:t> , doreşte ca fiecare copil să se dezvolte liber, integral şi armonios, să dobândească cunoştinţe, capacităţi şi aptitudini necesare activităţii viitoare în societate. Formarea comportamentului tolerant care să stimuleze respectul, înţelegerea, cooperarea şi dorinţa de implicare în acţiunile comunităţii. </a:t>
            </a:r>
            <a:endParaRPr lang="ro-RO" sz="2000" dirty="0">
              <a:solidFill>
                <a:schemeClr val="tx2"/>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764704"/>
            <a:ext cx="8568952" cy="5715272"/>
          </a:xfrm>
        </p:spPr>
        <p:txBody>
          <a:bodyPr>
            <a:noAutofit/>
          </a:bodyPr>
          <a:lstStyle/>
          <a:p>
            <a:pPr algn="ctr"/>
            <a:r>
              <a:rPr lang="en-US" sz="2400" dirty="0" smtClean="0">
                <a:solidFill>
                  <a:schemeClr val="tx2"/>
                </a:solidFill>
                <a:effectLst/>
                <a:latin typeface="Times New Roman" pitchFamily="18" charset="0"/>
                <a:cs typeface="Times New Roman" pitchFamily="18" charset="0"/>
              </a:rPr>
              <a:t/>
            </a:r>
            <a:br>
              <a:rPr lang="en-US" sz="2400" dirty="0" smtClean="0">
                <a:solidFill>
                  <a:schemeClr val="tx2"/>
                </a:solidFill>
                <a:effectLst/>
                <a:latin typeface="Times New Roman" pitchFamily="18" charset="0"/>
                <a:cs typeface="Times New Roman" pitchFamily="18" charset="0"/>
              </a:rPr>
            </a:br>
            <a:r>
              <a:rPr lang="vi-VN" sz="2400" b="1" dirty="0" smtClean="0">
                <a:solidFill>
                  <a:schemeClr val="tx2"/>
                </a:solidFill>
                <a:effectLst/>
                <a:latin typeface="Times New Roman" pitchFamily="18" charset="0"/>
                <a:cs typeface="Times New Roman" pitchFamily="18" charset="0"/>
              </a:rPr>
              <a:t> </a:t>
            </a:r>
            <a:r>
              <a:rPr lang="vi-VN" sz="2400" dirty="0" smtClean="0">
                <a:solidFill>
                  <a:schemeClr val="tx2"/>
                </a:solidFill>
                <a:effectLst/>
                <a:latin typeface="Times New Roman" pitchFamily="18" charset="0"/>
                <a:cs typeface="Times New Roman" pitchFamily="18" charset="0"/>
              </a:rPr>
              <a:t>Ne-am propus un program cât mai complex pentru copi</a:t>
            </a:r>
            <a:r>
              <a:rPr lang="ro-RO" sz="2400" dirty="0" smtClean="0">
                <a:solidFill>
                  <a:schemeClr val="tx2"/>
                </a:solidFill>
                <a:effectLst/>
                <a:latin typeface="Times New Roman" pitchFamily="18" charset="0"/>
                <a:cs typeface="Times New Roman" pitchFamily="18" charset="0"/>
              </a:rPr>
              <a:t>I</a:t>
            </a:r>
            <a:r>
              <a:rPr lang="vi-VN" sz="2400" dirty="0" smtClean="0">
                <a:solidFill>
                  <a:schemeClr val="tx2"/>
                </a:solidFill>
                <a:effectLst/>
                <a:latin typeface="Times New Roman" pitchFamily="18" charset="0"/>
                <a:cs typeface="Times New Roman" pitchFamily="18" charset="0"/>
              </a:rPr>
              <a:t>, printre acestea se numără:asistenţă pentru rezolvara temelor, oră de odihnă,servirea mesei ,petreceri cu personaje Disney, spectacole ,loc de joacă ,</a:t>
            </a:r>
            <a:r>
              <a:rPr lang="ro-RO" sz="2400" dirty="0" smtClean="0">
                <a:solidFill>
                  <a:schemeClr val="tx2"/>
                </a:solidFill>
                <a:effectLst/>
                <a:latin typeface="Times New Roman" pitchFamily="18" charset="0"/>
                <a:cs typeface="Times New Roman" pitchFamily="18" charset="0"/>
              </a:rPr>
              <a:t>J</a:t>
            </a:r>
            <a:r>
              <a:rPr lang="vi-VN" sz="2400" dirty="0" smtClean="0">
                <a:solidFill>
                  <a:schemeClr val="tx2"/>
                </a:solidFill>
                <a:effectLst/>
                <a:latin typeface="Times New Roman" pitchFamily="18" charset="0"/>
                <a:cs typeface="Times New Roman" pitchFamily="18" charset="0"/>
              </a:rPr>
              <a:t>ocuri interactive  ,serbări, activităţi </a:t>
            </a:r>
            <a:r>
              <a:rPr lang="ro-RO" sz="2400" dirty="0" smtClean="0">
                <a:solidFill>
                  <a:schemeClr val="tx2"/>
                </a:solidFill>
                <a:effectLst/>
                <a:latin typeface="Times New Roman" pitchFamily="18" charset="0"/>
                <a:cs typeface="Times New Roman" pitchFamily="18" charset="0"/>
              </a:rPr>
              <a:t/>
            </a:r>
            <a:br>
              <a:rPr lang="ro-RO" sz="2400" dirty="0" smtClean="0">
                <a:solidFill>
                  <a:schemeClr val="tx2"/>
                </a:solidFill>
                <a:effectLst/>
                <a:latin typeface="Times New Roman" pitchFamily="18" charset="0"/>
                <a:cs typeface="Times New Roman" pitchFamily="18" charset="0"/>
              </a:rPr>
            </a:br>
            <a:r>
              <a:rPr lang="ro-RO" sz="2400" dirty="0" smtClean="0">
                <a:solidFill>
                  <a:schemeClr val="tx2"/>
                </a:solidFill>
                <a:effectLst/>
                <a:latin typeface="Times New Roman" pitchFamily="18" charset="0"/>
                <a:cs typeface="Times New Roman" pitchFamily="18" charset="0"/>
              </a:rPr>
              <a:t/>
            </a:r>
            <a:br>
              <a:rPr lang="ro-RO" sz="2400" dirty="0" smtClean="0">
                <a:solidFill>
                  <a:schemeClr val="tx2"/>
                </a:solidFill>
                <a:effectLst/>
                <a:latin typeface="Times New Roman" pitchFamily="18" charset="0"/>
                <a:cs typeface="Times New Roman" pitchFamily="18" charset="0"/>
              </a:rPr>
            </a:br>
            <a:r>
              <a:rPr lang="ro-RO" sz="2400" dirty="0" smtClean="0">
                <a:solidFill>
                  <a:schemeClr val="tx2"/>
                </a:solidFill>
                <a:effectLst/>
                <a:latin typeface="Times New Roman" pitchFamily="18" charset="0"/>
                <a:cs typeface="Times New Roman" pitchFamily="18" charset="0"/>
              </a:rPr>
              <a:t/>
            </a:r>
            <a:br>
              <a:rPr lang="ro-RO" sz="2400" dirty="0" smtClean="0">
                <a:solidFill>
                  <a:schemeClr val="tx2"/>
                </a:solidFill>
                <a:effectLst/>
                <a:latin typeface="Times New Roman" pitchFamily="18" charset="0"/>
                <a:cs typeface="Times New Roman" pitchFamily="18" charset="0"/>
              </a:rPr>
            </a:br>
            <a:r>
              <a:rPr lang="ro-RO" sz="2400" dirty="0" smtClean="0">
                <a:solidFill>
                  <a:schemeClr val="tx2"/>
                </a:solidFill>
                <a:effectLst/>
                <a:latin typeface="Times New Roman" pitchFamily="18" charset="0"/>
                <a:cs typeface="Times New Roman" pitchFamily="18" charset="0"/>
              </a:rPr>
              <a:t/>
            </a:r>
            <a:br>
              <a:rPr lang="ro-RO" sz="2400" dirty="0" smtClean="0">
                <a:solidFill>
                  <a:schemeClr val="tx2"/>
                </a:solidFill>
                <a:effectLst/>
                <a:latin typeface="Times New Roman" pitchFamily="18" charset="0"/>
                <a:cs typeface="Times New Roman" pitchFamily="18" charset="0"/>
              </a:rPr>
            </a:br>
            <a:r>
              <a:rPr lang="ro-RO" sz="2400" dirty="0" smtClean="0">
                <a:solidFill>
                  <a:schemeClr val="tx2"/>
                </a:solidFill>
                <a:effectLst/>
                <a:latin typeface="Times New Roman" pitchFamily="18" charset="0"/>
                <a:cs typeface="Times New Roman" pitchFamily="18" charset="0"/>
              </a:rPr>
              <a:t/>
            </a:r>
            <a:br>
              <a:rPr lang="ro-RO" sz="2400" dirty="0" smtClean="0">
                <a:solidFill>
                  <a:schemeClr val="tx2"/>
                </a:solidFill>
                <a:effectLst/>
                <a:latin typeface="Times New Roman" pitchFamily="18" charset="0"/>
                <a:cs typeface="Times New Roman" pitchFamily="18" charset="0"/>
              </a:rPr>
            </a:br>
            <a:r>
              <a:rPr lang="ro-RO" sz="2400" dirty="0" smtClean="0">
                <a:solidFill>
                  <a:schemeClr val="tx2"/>
                </a:solidFill>
                <a:effectLst/>
                <a:latin typeface="Times New Roman" pitchFamily="18" charset="0"/>
                <a:cs typeface="Times New Roman" pitchFamily="18" charset="0"/>
              </a:rPr>
              <a:t/>
            </a:r>
            <a:br>
              <a:rPr lang="ro-RO" sz="2400" dirty="0" smtClean="0">
                <a:solidFill>
                  <a:schemeClr val="tx2"/>
                </a:solidFill>
                <a:effectLst/>
                <a:latin typeface="Times New Roman" pitchFamily="18" charset="0"/>
                <a:cs typeface="Times New Roman" pitchFamily="18" charset="0"/>
              </a:rPr>
            </a:br>
            <a:r>
              <a:rPr lang="vi-VN" sz="2400" dirty="0" smtClean="0">
                <a:solidFill>
                  <a:schemeClr val="tx2"/>
                </a:solidFill>
                <a:effectLst/>
                <a:latin typeface="Times New Roman" pitchFamily="18" charset="0"/>
                <a:cs typeface="Times New Roman" pitchFamily="18" charset="0"/>
              </a:rPr>
              <a:t>educative,evenimente,concursuri,excursii , cursuri de limba engleză, muzică şi dansuri,activităţi de integrare alături de doamna psiholog şi multe altele.</a:t>
            </a:r>
            <a:br>
              <a:rPr lang="vi-VN" sz="2400" dirty="0" smtClean="0">
                <a:solidFill>
                  <a:schemeClr val="tx2"/>
                </a:solidFill>
                <a:effectLst/>
                <a:latin typeface="Times New Roman" pitchFamily="18" charset="0"/>
                <a:cs typeface="Times New Roman" pitchFamily="18" charset="0"/>
              </a:rPr>
            </a:br>
            <a:r>
              <a:rPr lang="vi-VN" sz="2400" dirty="0" smtClean="0">
                <a:solidFill>
                  <a:schemeClr val="tx2"/>
                </a:solidFill>
                <a:effectLst/>
                <a:latin typeface="Times New Roman" pitchFamily="18" charset="0"/>
                <a:cs typeface="Times New Roman" pitchFamily="18" charset="0"/>
              </a:rPr>
              <a:t> </a:t>
            </a:r>
            <a:br>
              <a:rPr lang="vi-VN" sz="2400" dirty="0" smtClean="0">
                <a:solidFill>
                  <a:schemeClr val="tx2"/>
                </a:solidFill>
                <a:effectLst/>
                <a:latin typeface="Times New Roman" pitchFamily="18" charset="0"/>
                <a:cs typeface="Times New Roman" pitchFamily="18" charset="0"/>
              </a:rPr>
            </a:br>
            <a:r>
              <a:rPr lang="ro-RO" sz="2400" dirty="0" smtClean="0">
                <a:solidFill>
                  <a:schemeClr val="tx2"/>
                </a:solidFill>
                <a:effectLst/>
                <a:latin typeface="Times New Roman" pitchFamily="18" charset="0"/>
                <a:cs typeface="Times New Roman" pitchFamily="18" charset="0"/>
              </a:rPr>
              <a:t/>
            </a:r>
            <a:br>
              <a:rPr lang="ro-RO" sz="2400" dirty="0" smtClean="0">
                <a:solidFill>
                  <a:schemeClr val="tx2"/>
                </a:solidFill>
                <a:effectLst/>
                <a:latin typeface="Times New Roman" pitchFamily="18" charset="0"/>
                <a:cs typeface="Times New Roman" pitchFamily="18" charset="0"/>
              </a:rPr>
            </a:br>
            <a:r>
              <a:rPr lang="en-US" sz="2400" dirty="0" smtClean="0">
                <a:solidFill>
                  <a:schemeClr val="tx2"/>
                </a:solidFill>
                <a:effectLst/>
                <a:latin typeface="Times New Roman" pitchFamily="18" charset="0"/>
                <a:cs typeface="Times New Roman" pitchFamily="18" charset="0"/>
              </a:rPr>
              <a:t/>
            </a:r>
            <a:br>
              <a:rPr lang="en-US" sz="2400" dirty="0" smtClean="0">
                <a:solidFill>
                  <a:schemeClr val="tx2"/>
                </a:solidFill>
                <a:effectLst/>
                <a:latin typeface="Times New Roman" pitchFamily="18" charset="0"/>
                <a:cs typeface="Times New Roman" pitchFamily="18" charset="0"/>
              </a:rPr>
            </a:br>
            <a:endParaRPr lang="ro-RO" sz="2400" dirty="0">
              <a:solidFill>
                <a:schemeClr val="tx2"/>
              </a:solidFill>
              <a:effectLst/>
              <a:latin typeface="Times New Roman" pitchFamily="18" charset="0"/>
              <a:cs typeface="Times New Roman" pitchFamily="18" charset="0"/>
            </a:endParaRPr>
          </a:p>
        </p:txBody>
      </p:sp>
      <p:pic>
        <p:nvPicPr>
          <p:cNvPr id="2050" name="Picture 2" descr="copii-desenati"/>
          <p:cNvPicPr>
            <a:picLocks noChangeAspect="1" noChangeArrowheads="1"/>
          </p:cNvPicPr>
          <p:nvPr/>
        </p:nvPicPr>
        <p:blipFill>
          <a:blip r:embed="rId2" cstate="print"/>
          <a:srcRect/>
          <a:stretch>
            <a:fillRect/>
          </a:stretch>
        </p:blipFill>
        <p:spPr bwMode="auto">
          <a:xfrm>
            <a:off x="899592" y="2924944"/>
            <a:ext cx="7231602" cy="1296144"/>
          </a:xfrm>
          <a:prstGeom prst="rect">
            <a:avLst/>
          </a:prstGeom>
          <a:noFill/>
          <a:ln w="9525" algn="in">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39752" y="764704"/>
            <a:ext cx="4349080" cy="685800"/>
          </a:xfrm>
        </p:spPr>
        <p:txBody>
          <a:bodyPr>
            <a:normAutofit/>
          </a:bodyPr>
          <a:lstStyle/>
          <a:p>
            <a:r>
              <a:rPr lang="ro-RO" sz="4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ORGANIGRAMA</a:t>
            </a:r>
            <a:endParaRPr lang="ro-RO" sz="4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Nomogramă 6"/>
          <p:cNvGraphicFramePr/>
          <p:nvPr/>
        </p:nvGraphicFramePr>
        <p:xfrm>
          <a:off x="179512" y="1268760"/>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323529" y="404658"/>
          <a:ext cx="8568951" cy="5813262"/>
        </p:xfrm>
        <a:graphic>
          <a:graphicData uri="http://schemas.openxmlformats.org/drawingml/2006/table">
            <a:tbl>
              <a:tblPr firstRow="1" bandRow="1">
                <a:tableStyleId>{BDBED569-4797-4DF1-A0F4-6AAB3CD982D8}</a:tableStyleId>
              </a:tblPr>
              <a:tblGrid>
                <a:gridCol w="2880319"/>
                <a:gridCol w="3528392"/>
                <a:gridCol w="2160240"/>
              </a:tblGrid>
              <a:tr h="447174">
                <a:tc>
                  <a:txBody>
                    <a:bodyPr/>
                    <a:lstStyle/>
                    <a:p>
                      <a:pPr algn="ctr"/>
                      <a:r>
                        <a:rPr lang="ro-RO" dirty="0" smtClean="0">
                          <a:solidFill>
                            <a:schemeClr val="tx2"/>
                          </a:solidFill>
                          <a:latin typeface="Times New Roman" pitchFamily="18" charset="0"/>
                          <a:cs typeface="Times New Roman" pitchFamily="18" charset="0"/>
                        </a:rPr>
                        <a:t>Post</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Numele și</a:t>
                      </a:r>
                      <a:r>
                        <a:rPr lang="ro-RO" baseline="0" dirty="0" smtClean="0">
                          <a:solidFill>
                            <a:schemeClr val="tx2"/>
                          </a:solidFill>
                          <a:latin typeface="Times New Roman" pitchFamily="18" charset="0"/>
                          <a:cs typeface="Times New Roman" pitchFamily="18" charset="0"/>
                        </a:rPr>
                        <a:t> prenumele angajatului</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Salariu(lei)/lună</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Director</a:t>
                      </a:r>
                      <a:endParaRPr lang="ro-RO" dirty="0">
                        <a:solidFill>
                          <a:schemeClr val="tx2"/>
                        </a:solidFill>
                        <a:latin typeface="Times New Roman" pitchFamily="18" charset="0"/>
                        <a:cs typeface="Times New Roman" pitchFamily="18" charset="0"/>
                      </a:endParaRPr>
                    </a:p>
                  </a:txBody>
                  <a:tcPr/>
                </a:tc>
                <a:tc>
                  <a:txBody>
                    <a:bodyPr/>
                    <a:lstStyle/>
                    <a:p>
                      <a:r>
                        <a:rPr lang="ro-RO" dirty="0" smtClean="0">
                          <a:solidFill>
                            <a:schemeClr val="tx2"/>
                          </a:solidFill>
                          <a:latin typeface="Times New Roman" pitchFamily="18" charset="0"/>
                          <a:cs typeface="Times New Roman" pitchFamily="18" charset="0"/>
                        </a:rPr>
                        <a:t>Macovei Andreea</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1.300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Administrator</a:t>
                      </a:r>
                      <a:endParaRPr lang="ro-RO" dirty="0">
                        <a:solidFill>
                          <a:schemeClr val="tx2"/>
                        </a:solidFill>
                        <a:latin typeface="Times New Roman" pitchFamily="18" charset="0"/>
                        <a:cs typeface="Times New Roman" pitchFamily="18" charset="0"/>
                      </a:endParaRPr>
                    </a:p>
                  </a:txBody>
                  <a:tcPr/>
                </a:tc>
                <a:tc>
                  <a:txBody>
                    <a:bodyPr/>
                    <a:lstStyle/>
                    <a:p>
                      <a:r>
                        <a:rPr lang="ro-RO" dirty="0" smtClean="0">
                          <a:solidFill>
                            <a:schemeClr val="tx2"/>
                          </a:solidFill>
                          <a:latin typeface="Times New Roman" pitchFamily="18" charset="0"/>
                          <a:cs typeface="Times New Roman" pitchFamily="18" charset="0"/>
                        </a:rPr>
                        <a:t>Bucșă Georgiana</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1.000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Contabil</a:t>
                      </a:r>
                      <a:endParaRPr lang="ro-RO" dirty="0">
                        <a:solidFill>
                          <a:schemeClr val="tx2"/>
                        </a:solidFill>
                        <a:latin typeface="Times New Roman" pitchFamily="18" charset="0"/>
                        <a:cs typeface="Times New Roman" pitchFamily="18" charset="0"/>
                      </a:endParaRPr>
                    </a:p>
                  </a:txBody>
                  <a:tcPr/>
                </a:tc>
                <a:tc>
                  <a:txBody>
                    <a:bodyPr/>
                    <a:lstStyle/>
                    <a:p>
                      <a:r>
                        <a:rPr lang="ro-RO" dirty="0" err="1" smtClean="0">
                          <a:solidFill>
                            <a:schemeClr val="tx2"/>
                          </a:solidFill>
                          <a:latin typeface="Times New Roman" pitchFamily="18" charset="0"/>
                          <a:cs typeface="Times New Roman" pitchFamily="18" charset="0"/>
                        </a:rPr>
                        <a:t>Iftime</a:t>
                      </a:r>
                      <a:r>
                        <a:rPr lang="ro-RO" baseline="0" dirty="0" smtClean="0">
                          <a:solidFill>
                            <a:schemeClr val="tx2"/>
                          </a:solidFill>
                          <a:latin typeface="Times New Roman" pitchFamily="18" charset="0"/>
                          <a:cs typeface="Times New Roman" pitchFamily="18" charset="0"/>
                        </a:rPr>
                        <a:t> Roxana</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950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Secretar</a:t>
                      </a:r>
                      <a:endParaRPr lang="ro-RO" dirty="0">
                        <a:solidFill>
                          <a:schemeClr val="tx2"/>
                        </a:solidFill>
                        <a:latin typeface="Times New Roman" pitchFamily="18" charset="0"/>
                        <a:cs typeface="Times New Roman" pitchFamily="18" charset="0"/>
                      </a:endParaRPr>
                    </a:p>
                  </a:txBody>
                  <a:tcPr/>
                </a:tc>
                <a:tc>
                  <a:txBody>
                    <a:bodyPr/>
                    <a:lstStyle/>
                    <a:p>
                      <a:r>
                        <a:rPr lang="ro-RO" dirty="0" smtClean="0">
                          <a:solidFill>
                            <a:schemeClr val="tx2"/>
                          </a:solidFill>
                          <a:latin typeface="Times New Roman" pitchFamily="18" charset="0"/>
                          <a:cs typeface="Times New Roman" pitchFamily="18" charset="0"/>
                        </a:rPr>
                        <a:t>Ciornei Niculina</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950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Manager Prestări Servicii</a:t>
                      </a:r>
                      <a:endParaRPr lang="ro-RO" dirty="0">
                        <a:solidFill>
                          <a:schemeClr val="tx2"/>
                        </a:solidFill>
                        <a:latin typeface="Times New Roman" pitchFamily="18" charset="0"/>
                        <a:cs typeface="Times New Roman" pitchFamily="18" charset="0"/>
                      </a:endParaRPr>
                    </a:p>
                  </a:txBody>
                  <a:tcPr/>
                </a:tc>
                <a:tc>
                  <a:txBody>
                    <a:bodyPr/>
                    <a:lstStyle/>
                    <a:p>
                      <a:r>
                        <a:rPr lang="ro-RO" dirty="0" err="1" smtClean="0">
                          <a:solidFill>
                            <a:schemeClr val="tx2"/>
                          </a:solidFill>
                          <a:latin typeface="Times New Roman" pitchFamily="18" charset="0"/>
                          <a:cs typeface="Times New Roman" pitchFamily="18" charset="0"/>
                        </a:rPr>
                        <a:t>Țebrian</a:t>
                      </a:r>
                      <a:r>
                        <a:rPr lang="ro-RO" dirty="0" smtClean="0">
                          <a:solidFill>
                            <a:schemeClr val="tx2"/>
                          </a:solidFill>
                          <a:latin typeface="Times New Roman" pitchFamily="18" charset="0"/>
                          <a:cs typeface="Times New Roman" pitchFamily="18" charset="0"/>
                        </a:rPr>
                        <a:t> Adelina</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950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Învățător</a:t>
                      </a:r>
                      <a:endParaRPr lang="ro-RO" dirty="0">
                        <a:solidFill>
                          <a:schemeClr val="tx2"/>
                        </a:solidFill>
                        <a:latin typeface="Times New Roman" pitchFamily="18" charset="0"/>
                        <a:cs typeface="Times New Roman" pitchFamily="18" charset="0"/>
                      </a:endParaRPr>
                    </a:p>
                  </a:txBody>
                  <a:tcPr/>
                </a:tc>
                <a:tc>
                  <a:txBody>
                    <a:bodyPr/>
                    <a:lstStyle/>
                    <a:p>
                      <a:r>
                        <a:rPr lang="ro-RO" dirty="0" err="1" smtClean="0">
                          <a:solidFill>
                            <a:schemeClr val="tx2"/>
                          </a:solidFill>
                          <a:latin typeface="Times New Roman" pitchFamily="18" charset="0"/>
                          <a:cs typeface="Times New Roman" pitchFamily="18" charset="0"/>
                        </a:rPr>
                        <a:t>Miroțoi</a:t>
                      </a:r>
                      <a:r>
                        <a:rPr lang="ro-RO" baseline="0" dirty="0" smtClean="0">
                          <a:solidFill>
                            <a:schemeClr val="tx2"/>
                          </a:solidFill>
                          <a:latin typeface="Times New Roman" pitchFamily="18" charset="0"/>
                          <a:cs typeface="Times New Roman" pitchFamily="18" charset="0"/>
                        </a:rPr>
                        <a:t> Mihaela</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800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Profesor Dans</a:t>
                      </a:r>
                      <a:r>
                        <a:rPr lang="ro-RO" baseline="0" dirty="0" smtClean="0">
                          <a:solidFill>
                            <a:schemeClr val="tx2"/>
                          </a:solidFill>
                          <a:latin typeface="Times New Roman" pitchFamily="18" charset="0"/>
                          <a:cs typeface="Times New Roman" pitchFamily="18" charset="0"/>
                        </a:rPr>
                        <a:t> și Muzică</a:t>
                      </a:r>
                      <a:endParaRPr lang="ro-RO" dirty="0">
                        <a:solidFill>
                          <a:schemeClr val="tx2"/>
                        </a:solidFill>
                        <a:latin typeface="Times New Roman" pitchFamily="18" charset="0"/>
                        <a:cs typeface="Times New Roman" pitchFamily="18" charset="0"/>
                      </a:endParaRPr>
                    </a:p>
                  </a:txBody>
                  <a:tcPr/>
                </a:tc>
                <a:tc>
                  <a:txBody>
                    <a:bodyPr/>
                    <a:lstStyle/>
                    <a:p>
                      <a:r>
                        <a:rPr lang="ro-RO" dirty="0" smtClean="0">
                          <a:solidFill>
                            <a:schemeClr val="tx2"/>
                          </a:solidFill>
                          <a:latin typeface="Times New Roman" pitchFamily="18" charset="0"/>
                          <a:cs typeface="Times New Roman" pitchFamily="18" charset="0"/>
                        </a:rPr>
                        <a:t>Moroșan Dumitru</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900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Profesor Limba Engleză</a:t>
                      </a:r>
                      <a:endParaRPr lang="ro-RO" dirty="0">
                        <a:solidFill>
                          <a:schemeClr val="tx2"/>
                        </a:solidFill>
                        <a:latin typeface="Times New Roman" pitchFamily="18" charset="0"/>
                        <a:cs typeface="Times New Roman" pitchFamily="18" charset="0"/>
                      </a:endParaRPr>
                    </a:p>
                  </a:txBody>
                  <a:tcPr/>
                </a:tc>
                <a:tc>
                  <a:txBody>
                    <a:bodyPr/>
                    <a:lstStyle/>
                    <a:p>
                      <a:r>
                        <a:rPr lang="ro-RO" dirty="0" err="1" smtClean="0">
                          <a:solidFill>
                            <a:schemeClr val="tx2"/>
                          </a:solidFill>
                          <a:latin typeface="Times New Roman" pitchFamily="18" charset="0"/>
                          <a:cs typeface="Times New Roman" pitchFamily="18" charset="0"/>
                        </a:rPr>
                        <a:t>Sfarghiu</a:t>
                      </a:r>
                      <a:r>
                        <a:rPr lang="ro-RO" dirty="0" smtClean="0">
                          <a:solidFill>
                            <a:schemeClr val="tx2"/>
                          </a:solidFill>
                          <a:latin typeface="Times New Roman" pitchFamily="18" charset="0"/>
                          <a:cs typeface="Times New Roman" pitchFamily="18" charset="0"/>
                        </a:rPr>
                        <a:t> Adrian</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600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Psiholog</a:t>
                      </a:r>
                      <a:endParaRPr lang="ro-RO" dirty="0">
                        <a:solidFill>
                          <a:schemeClr val="tx2"/>
                        </a:solidFill>
                        <a:latin typeface="Times New Roman" pitchFamily="18" charset="0"/>
                        <a:cs typeface="Times New Roman" pitchFamily="18" charset="0"/>
                      </a:endParaRPr>
                    </a:p>
                  </a:txBody>
                  <a:tcPr/>
                </a:tc>
                <a:tc>
                  <a:txBody>
                    <a:bodyPr/>
                    <a:lstStyle/>
                    <a:p>
                      <a:r>
                        <a:rPr lang="ro-RO" dirty="0" smtClean="0">
                          <a:solidFill>
                            <a:schemeClr val="tx2"/>
                          </a:solidFill>
                          <a:latin typeface="Times New Roman" pitchFamily="18" charset="0"/>
                          <a:cs typeface="Times New Roman" pitchFamily="18" charset="0"/>
                        </a:rPr>
                        <a:t>Rotundu Andreea</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600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Paznic</a:t>
                      </a:r>
                      <a:endParaRPr lang="ro-RO" dirty="0">
                        <a:solidFill>
                          <a:schemeClr val="tx2"/>
                        </a:solidFill>
                        <a:latin typeface="Times New Roman" pitchFamily="18" charset="0"/>
                        <a:cs typeface="Times New Roman" pitchFamily="18" charset="0"/>
                      </a:endParaRPr>
                    </a:p>
                  </a:txBody>
                  <a:tcPr/>
                </a:tc>
                <a:tc>
                  <a:txBody>
                    <a:bodyPr/>
                    <a:lstStyle/>
                    <a:p>
                      <a:r>
                        <a:rPr lang="ro-RO" dirty="0" err="1" smtClean="0">
                          <a:solidFill>
                            <a:schemeClr val="tx2"/>
                          </a:solidFill>
                          <a:latin typeface="Times New Roman" pitchFamily="18" charset="0"/>
                          <a:cs typeface="Times New Roman" pitchFamily="18" charset="0"/>
                        </a:rPr>
                        <a:t>Hreniuc</a:t>
                      </a:r>
                      <a:r>
                        <a:rPr lang="ro-RO" dirty="0" smtClean="0">
                          <a:solidFill>
                            <a:schemeClr val="tx2"/>
                          </a:solidFill>
                          <a:latin typeface="Times New Roman" pitchFamily="18" charset="0"/>
                          <a:cs typeface="Times New Roman" pitchFamily="18" charset="0"/>
                        </a:rPr>
                        <a:t> Marian</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300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Îngrijitoare</a:t>
                      </a:r>
                      <a:endParaRPr lang="ro-RO" dirty="0">
                        <a:solidFill>
                          <a:schemeClr val="tx2"/>
                        </a:solidFill>
                        <a:latin typeface="Times New Roman" pitchFamily="18" charset="0"/>
                        <a:cs typeface="Times New Roman" pitchFamily="18" charset="0"/>
                      </a:endParaRPr>
                    </a:p>
                  </a:txBody>
                  <a:tcPr/>
                </a:tc>
                <a:tc>
                  <a:txBody>
                    <a:bodyPr/>
                    <a:lstStyle/>
                    <a:p>
                      <a:r>
                        <a:rPr lang="ro-RO" dirty="0" err="1" smtClean="0">
                          <a:solidFill>
                            <a:schemeClr val="tx2"/>
                          </a:solidFill>
                          <a:latin typeface="Times New Roman" pitchFamily="18" charset="0"/>
                          <a:cs typeface="Times New Roman" pitchFamily="18" charset="0"/>
                        </a:rPr>
                        <a:t>Sfarghiu</a:t>
                      </a:r>
                      <a:r>
                        <a:rPr lang="ro-RO" dirty="0" smtClean="0">
                          <a:solidFill>
                            <a:schemeClr val="tx2"/>
                          </a:solidFill>
                          <a:latin typeface="Times New Roman" pitchFamily="18" charset="0"/>
                          <a:cs typeface="Times New Roman" pitchFamily="18" charset="0"/>
                        </a:rPr>
                        <a:t> Elena</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300</a:t>
                      </a:r>
                      <a:endParaRPr lang="ro-RO" dirty="0">
                        <a:solidFill>
                          <a:schemeClr val="tx2"/>
                        </a:solidFill>
                        <a:latin typeface="Times New Roman" pitchFamily="18" charset="0"/>
                        <a:cs typeface="Times New Roman" pitchFamily="18" charset="0"/>
                      </a:endParaRPr>
                    </a:p>
                  </a:txBody>
                  <a:tcPr/>
                </a:tc>
              </a:tr>
              <a:tr h="447174">
                <a:tc>
                  <a:txBody>
                    <a:bodyPr/>
                    <a:lstStyle/>
                    <a:p>
                      <a:r>
                        <a:rPr lang="ro-RO" dirty="0" smtClean="0">
                          <a:solidFill>
                            <a:schemeClr val="tx2"/>
                          </a:solidFill>
                          <a:latin typeface="Times New Roman" pitchFamily="18" charset="0"/>
                          <a:cs typeface="Times New Roman" pitchFamily="18" charset="0"/>
                        </a:rPr>
                        <a:t>Total/lună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a:t>
                      </a:r>
                      <a:endParaRPr lang="ro-RO" dirty="0">
                        <a:solidFill>
                          <a:schemeClr val="tx2"/>
                        </a:solidFill>
                        <a:latin typeface="Times New Roman" pitchFamily="18" charset="0"/>
                        <a:cs typeface="Times New Roman" pitchFamily="18" charset="0"/>
                      </a:endParaRPr>
                    </a:p>
                  </a:txBody>
                  <a:tcPr/>
                </a:tc>
                <a:tc>
                  <a:txBody>
                    <a:bodyPr/>
                    <a:lstStyle/>
                    <a:p>
                      <a:pPr algn="r"/>
                      <a:r>
                        <a:rPr lang="ro-RO" dirty="0" smtClean="0">
                          <a:solidFill>
                            <a:schemeClr val="tx2"/>
                          </a:solidFill>
                          <a:latin typeface="Times New Roman" pitchFamily="18" charset="0"/>
                          <a:cs typeface="Times New Roman" pitchFamily="18" charset="0"/>
                        </a:rPr>
                        <a:t>7.700</a:t>
                      </a:r>
                      <a:endParaRPr lang="ro-RO" dirty="0">
                        <a:solidFill>
                          <a:schemeClr val="tx2"/>
                        </a:solidFill>
                        <a:latin typeface="Times New Roman" pitchFamily="18" charset="0"/>
                        <a:cs typeface="Times New Roman" pitchFamily="18" charset="0"/>
                      </a:endParaRPr>
                    </a:p>
                  </a:txBody>
                  <a:tcPr/>
                </a:tc>
              </a:tr>
            </a:tbl>
          </a:graphicData>
        </a:graphic>
      </p:graphicFrame>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95536" y="1844824"/>
          <a:ext cx="8490737" cy="3505200"/>
        </p:xfrm>
        <a:graphic>
          <a:graphicData uri="http://schemas.openxmlformats.org/drawingml/2006/table">
            <a:tbl>
              <a:tblPr firstRow="1" bandRow="1">
                <a:tableStyleId>{BDBED569-4797-4DF1-A0F4-6AAB3CD982D8}</a:tableStyleId>
              </a:tblPr>
              <a:tblGrid>
                <a:gridCol w="1217930"/>
                <a:gridCol w="2463925"/>
                <a:gridCol w="2648642"/>
                <a:gridCol w="2160240"/>
              </a:tblGrid>
              <a:tr h="701040">
                <a:tc>
                  <a:txBody>
                    <a:bodyPr/>
                    <a:lstStyle/>
                    <a:p>
                      <a:pPr algn="ctr"/>
                      <a:r>
                        <a:rPr lang="ro-RO" dirty="0" smtClean="0">
                          <a:solidFill>
                            <a:schemeClr val="tx2"/>
                          </a:solidFill>
                          <a:latin typeface="Times New Roman" pitchFamily="18" charset="0"/>
                          <a:cs typeface="Times New Roman" pitchFamily="18" charset="0"/>
                        </a:rPr>
                        <a:t>Cheltuieli</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Preţul pe zi</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Preţul pe săptămână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Preţul pe lună</a:t>
                      </a:r>
                      <a:endParaRPr lang="ro-RO" dirty="0">
                        <a:solidFill>
                          <a:schemeClr val="tx2"/>
                        </a:solidFill>
                        <a:latin typeface="Times New Roman" pitchFamily="18" charset="0"/>
                        <a:cs typeface="Times New Roman" pitchFamily="18" charset="0"/>
                      </a:endParaRPr>
                    </a:p>
                  </a:txBody>
                  <a:tcPr/>
                </a:tc>
              </a:tr>
              <a:tr h="701040">
                <a:tc>
                  <a:txBody>
                    <a:bodyPr/>
                    <a:lstStyle/>
                    <a:p>
                      <a:pPr algn="ctr"/>
                      <a:r>
                        <a:rPr lang="ro-RO" dirty="0" smtClean="0">
                          <a:solidFill>
                            <a:schemeClr val="tx2"/>
                          </a:solidFill>
                          <a:latin typeface="Times New Roman" pitchFamily="18" charset="0"/>
                          <a:cs typeface="Times New Roman" pitchFamily="18" charset="0"/>
                        </a:rPr>
                        <a:t>Masă </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10 lei /persoană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50 lei /persoană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200 lei/persoană</a:t>
                      </a:r>
                      <a:endParaRPr lang="ro-RO" dirty="0">
                        <a:solidFill>
                          <a:schemeClr val="tx2"/>
                        </a:solidFill>
                        <a:latin typeface="Times New Roman" pitchFamily="18" charset="0"/>
                        <a:cs typeface="Times New Roman" pitchFamily="18" charset="0"/>
                      </a:endParaRPr>
                    </a:p>
                  </a:txBody>
                  <a:tcPr/>
                </a:tc>
              </a:tr>
              <a:tr h="701040">
                <a:tc>
                  <a:txBody>
                    <a:bodyPr/>
                    <a:lstStyle/>
                    <a:p>
                      <a:pPr algn="ctr"/>
                      <a:r>
                        <a:rPr lang="ro-RO" dirty="0" smtClean="0">
                          <a:solidFill>
                            <a:schemeClr val="tx2"/>
                          </a:solidFill>
                          <a:latin typeface="Times New Roman" pitchFamily="18" charset="0"/>
                          <a:cs typeface="Times New Roman" pitchFamily="18" charset="0"/>
                        </a:rPr>
                        <a:t>Lecţii</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15 lei/persoană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75 lei/persoană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300 lei/persoană</a:t>
                      </a:r>
                      <a:endParaRPr lang="ro-RO" dirty="0">
                        <a:solidFill>
                          <a:schemeClr val="tx2"/>
                        </a:solidFill>
                        <a:latin typeface="Times New Roman" pitchFamily="18" charset="0"/>
                        <a:cs typeface="Times New Roman" pitchFamily="18" charset="0"/>
                      </a:endParaRPr>
                    </a:p>
                  </a:txBody>
                  <a:tcPr/>
                </a:tc>
              </a:tr>
              <a:tr h="701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dirty="0" smtClean="0">
                          <a:solidFill>
                            <a:schemeClr val="tx2"/>
                          </a:solidFill>
                          <a:latin typeface="Times New Roman" pitchFamily="18" charset="0"/>
                          <a:cs typeface="Times New Roman" pitchFamily="18" charset="0"/>
                        </a:rPr>
                        <a:t>Activităţi</a:t>
                      </a:r>
                    </a:p>
                  </a:txBody>
                  <a:tcPr/>
                </a:tc>
                <a:tc>
                  <a:txBody>
                    <a:bodyPr/>
                    <a:lstStyle/>
                    <a:p>
                      <a:pPr algn="ctr"/>
                      <a:r>
                        <a:rPr lang="ro-RO" dirty="0" smtClean="0">
                          <a:solidFill>
                            <a:schemeClr val="tx2"/>
                          </a:solidFill>
                          <a:latin typeface="Times New Roman" pitchFamily="18" charset="0"/>
                          <a:cs typeface="Times New Roman" pitchFamily="18" charset="0"/>
                        </a:rPr>
                        <a:t>20 lei/persoană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100 lei/persoană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400 lei/persoană</a:t>
                      </a:r>
                      <a:endParaRPr lang="ro-RO" dirty="0">
                        <a:solidFill>
                          <a:schemeClr val="tx2"/>
                        </a:solidFill>
                        <a:latin typeface="Times New Roman" pitchFamily="18" charset="0"/>
                        <a:cs typeface="Times New Roman" pitchFamily="18" charset="0"/>
                      </a:endParaRPr>
                    </a:p>
                  </a:txBody>
                  <a:tcPr/>
                </a:tc>
              </a:tr>
              <a:tr h="701040">
                <a:tc>
                  <a:txBody>
                    <a:bodyPr/>
                    <a:lstStyle/>
                    <a:p>
                      <a:pPr algn="ctr"/>
                      <a:r>
                        <a:rPr lang="ro-RO" dirty="0" smtClean="0">
                          <a:solidFill>
                            <a:schemeClr val="tx2"/>
                          </a:solidFill>
                          <a:latin typeface="Times New Roman" pitchFamily="18" charset="0"/>
                          <a:cs typeface="Times New Roman" pitchFamily="18" charset="0"/>
                        </a:rPr>
                        <a:t>Total</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45 lei/persoană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225 lei/persoană</a:t>
                      </a:r>
                      <a:endParaRPr lang="ro-RO"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900 lei / persoană</a:t>
                      </a:r>
                      <a:endParaRPr lang="ro-RO" dirty="0">
                        <a:solidFill>
                          <a:schemeClr val="tx2"/>
                        </a:solidFill>
                        <a:latin typeface="Times New Roman" pitchFamily="18" charset="0"/>
                        <a:cs typeface="Times New Roman" pitchFamily="18" charset="0"/>
                      </a:endParaRPr>
                    </a:p>
                  </a:txBody>
                  <a:tcPr/>
                </a:tc>
              </a:tr>
            </a:tbl>
          </a:graphicData>
        </a:graphic>
      </p:graphicFrame>
      <p:sp>
        <p:nvSpPr>
          <p:cNvPr id="7" name="Title 6"/>
          <p:cNvSpPr>
            <a:spLocks noGrp="1"/>
          </p:cNvSpPr>
          <p:nvPr>
            <p:ph type="title"/>
          </p:nvPr>
        </p:nvSpPr>
        <p:spPr>
          <a:xfrm>
            <a:off x="2123728" y="548680"/>
            <a:ext cx="5465784" cy="914400"/>
          </a:xfrm>
        </p:spPr>
        <p:txBody>
          <a:bodyPr>
            <a:noAutofit/>
          </a:bodyPr>
          <a:lstStyle/>
          <a:p>
            <a:pPr algn="ctr"/>
            <a:r>
              <a:rPr lang="ro-RO" dirty="0" smtClean="0">
                <a:solidFill>
                  <a:schemeClr val="tx2"/>
                </a:solidFill>
                <a:latin typeface="Times New Roman" pitchFamily="18" charset="0"/>
                <a:cs typeface="Times New Roman" pitchFamily="18" charset="0"/>
              </a:rPr>
              <a:t>PACHET AFTER SCHOOL</a:t>
            </a:r>
            <a:endParaRPr lang="ro-RO" dirty="0">
              <a:solidFill>
                <a:schemeClr val="tx2"/>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587203209"/>
              </p:ext>
            </p:extLst>
          </p:nvPr>
        </p:nvGraphicFramePr>
        <p:xfrm>
          <a:off x="251520" y="836712"/>
          <a:ext cx="8659688" cy="5663780"/>
        </p:xfrm>
        <a:graphic>
          <a:graphicData uri="http://schemas.openxmlformats.org/drawingml/2006/table">
            <a:tbl>
              <a:tblPr firstRow="1" bandRow="1">
                <a:tableStyleId>{BDBED569-4797-4DF1-A0F4-6AAB3CD982D8}</a:tableStyleId>
              </a:tblPr>
              <a:tblGrid>
                <a:gridCol w="4329844"/>
                <a:gridCol w="4329844"/>
              </a:tblGrid>
              <a:tr h="623315">
                <a:tc>
                  <a:txBody>
                    <a:bodyPr/>
                    <a:lstStyle/>
                    <a:p>
                      <a:pPr algn="ctr"/>
                      <a:r>
                        <a:rPr lang="ro-RO" dirty="0" smtClean="0">
                          <a:solidFill>
                            <a:schemeClr val="tx2"/>
                          </a:solidFill>
                          <a:latin typeface="Times New Roman" pitchFamily="18" charset="0"/>
                          <a:cs typeface="Times New Roman" pitchFamily="18" charset="0"/>
                        </a:rPr>
                        <a:t>PUNCTE FORTE</a:t>
                      </a:r>
                      <a:endParaRPr lang="ro-RO" b="0"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PUNCTE SLABE</a:t>
                      </a:r>
                      <a:endParaRPr lang="ro-RO" b="0" dirty="0">
                        <a:solidFill>
                          <a:schemeClr val="tx2"/>
                        </a:solidFill>
                        <a:latin typeface="Times New Roman" pitchFamily="18" charset="0"/>
                        <a:cs typeface="Times New Roman" pitchFamily="18" charset="0"/>
                      </a:endParaRPr>
                    </a:p>
                  </a:txBody>
                  <a:tcPr/>
                </a:tc>
              </a:tr>
              <a:tr h="2229314">
                <a:tc>
                  <a:txBody>
                    <a:bodyPr/>
                    <a:lstStyle/>
                    <a:p>
                      <a:pPr algn="l">
                        <a:buFont typeface="Arial" pitchFamily="34" charset="0"/>
                        <a:buChar char="•"/>
                      </a:pPr>
                      <a:r>
                        <a:rPr lang="ro-RO" dirty="0" smtClean="0">
                          <a:solidFill>
                            <a:schemeClr val="tx2"/>
                          </a:solidFill>
                          <a:latin typeface="Times New Roman" pitchFamily="18" charset="0"/>
                          <a:cs typeface="Times New Roman" pitchFamily="18" charset="0"/>
                        </a:rPr>
                        <a:t>Disponibilitatea elevilor</a:t>
                      </a:r>
                      <a:r>
                        <a:rPr lang="ro-RO" baseline="0" dirty="0" smtClean="0">
                          <a:solidFill>
                            <a:schemeClr val="tx2"/>
                          </a:solidFill>
                          <a:latin typeface="Times New Roman" pitchFamily="18" charset="0"/>
                          <a:cs typeface="Times New Roman" pitchFamily="18" charset="0"/>
                        </a:rPr>
                        <a:t> şi a profesorilor de a participa la activităţi educative extraşcolare;</a:t>
                      </a:r>
                    </a:p>
                    <a:p>
                      <a:pPr algn="l">
                        <a:buFont typeface="Arial" pitchFamily="34" charset="0"/>
                        <a:buChar char="•"/>
                      </a:pPr>
                      <a:r>
                        <a:rPr lang="ro-RO" baseline="0" dirty="0" smtClean="0">
                          <a:solidFill>
                            <a:schemeClr val="tx2"/>
                          </a:solidFill>
                          <a:latin typeface="Times New Roman" pitchFamily="18" charset="0"/>
                          <a:cs typeface="Times New Roman" pitchFamily="18" charset="0"/>
                        </a:rPr>
                        <a:t>Consolidarea şi sprijinul acordat elevilor;</a:t>
                      </a:r>
                    </a:p>
                    <a:p>
                      <a:pPr algn="l">
                        <a:buFont typeface="Arial" pitchFamily="34" charset="0"/>
                        <a:buChar char="•"/>
                      </a:pPr>
                      <a:r>
                        <a:rPr lang="ro-RO" baseline="0" dirty="0" smtClean="0">
                          <a:solidFill>
                            <a:schemeClr val="tx2"/>
                          </a:solidFill>
                          <a:latin typeface="Times New Roman" pitchFamily="18" charset="0"/>
                          <a:cs typeface="Times New Roman" pitchFamily="18" charset="0"/>
                        </a:rPr>
                        <a:t>Parteneriate încheiate cu firmele de care beneficiază şcoala;</a:t>
                      </a:r>
                    </a:p>
                    <a:p>
                      <a:pPr algn="ctr"/>
                      <a:endParaRPr lang="ro-RO" baseline="0" dirty="0" smtClean="0">
                        <a:solidFill>
                          <a:schemeClr val="tx2"/>
                        </a:solidFill>
                        <a:latin typeface="Times New Roman" pitchFamily="18" charset="0"/>
                        <a:cs typeface="Times New Roman" pitchFamily="18" charset="0"/>
                      </a:endParaRPr>
                    </a:p>
                  </a:txBody>
                  <a:tcPr/>
                </a:tc>
                <a:tc>
                  <a:txBody>
                    <a:bodyPr/>
                    <a:lstStyle/>
                    <a:p>
                      <a:pPr algn="ctr">
                        <a:buFont typeface="Arial" pitchFamily="34" charset="0"/>
                        <a:buChar char="•"/>
                      </a:pPr>
                      <a:r>
                        <a:rPr lang="ro-RO" dirty="0" smtClean="0">
                          <a:solidFill>
                            <a:schemeClr val="tx2"/>
                          </a:solidFill>
                          <a:latin typeface="Times New Roman" pitchFamily="18" charset="0"/>
                          <a:cs typeface="Times New Roman" pitchFamily="18" charset="0"/>
                        </a:rPr>
                        <a:t>Lipsa unor fonduri pentru dezvoltare;</a:t>
                      </a:r>
                      <a:endParaRPr lang="ro-RO" dirty="0">
                        <a:solidFill>
                          <a:schemeClr val="tx2"/>
                        </a:solidFill>
                        <a:latin typeface="Times New Roman" pitchFamily="18" charset="0"/>
                        <a:cs typeface="Times New Roman" pitchFamily="18" charset="0"/>
                      </a:endParaRPr>
                    </a:p>
                  </a:txBody>
                  <a:tcPr/>
                </a:tc>
              </a:tr>
              <a:tr h="598382">
                <a:tc>
                  <a:txBody>
                    <a:bodyPr/>
                    <a:lstStyle/>
                    <a:p>
                      <a:pPr algn="ctr"/>
                      <a:r>
                        <a:rPr lang="ro-RO" dirty="0" smtClean="0">
                          <a:solidFill>
                            <a:schemeClr val="tx2"/>
                          </a:solidFill>
                          <a:latin typeface="Times New Roman" pitchFamily="18" charset="0"/>
                          <a:cs typeface="Times New Roman" pitchFamily="18" charset="0"/>
                        </a:rPr>
                        <a:t>OPORTUNITĂŢI</a:t>
                      </a:r>
                      <a:endParaRPr lang="ro-RO" b="0" dirty="0">
                        <a:solidFill>
                          <a:schemeClr val="tx2"/>
                        </a:solidFill>
                        <a:latin typeface="Times New Roman" pitchFamily="18" charset="0"/>
                        <a:cs typeface="Times New Roman" pitchFamily="18" charset="0"/>
                      </a:endParaRPr>
                    </a:p>
                  </a:txBody>
                  <a:tcPr/>
                </a:tc>
                <a:tc>
                  <a:txBody>
                    <a:bodyPr/>
                    <a:lstStyle/>
                    <a:p>
                      <a:pPr algn="ctr"/>
                      <a:r>
                        <a:rPr lang="ro-RO" dirty="0" smtClean="0">
                          <a:solidFill>
                            <a:schemeClr val="tx2"/>
                          </a:solidFill>
                          <a:latin typeface="Times New Roman" pitchFamily="18" charset="0"/>
                          <a:cs typeface="Times New Roman" pitchFamily="18" charset="0"/>
                        </a:rPr>
                        <a:t>AMENINŢĂRI</a:t>
                      </a:r>
                      <a:endParaRPr lang="ro-RO" dirty="0">
                        <a:solidFill>
                          <a:schemeClr val="tx2"/>
                        </a:solidFill>
                        <a:latin typeface="Times New Roman" pitchFamily="18" charset="0"/>
                        <a:cs typeface="Times New Roman" pitchFamily="18" charset="0"/>
                      </a:endParaRPr>
                    </a:p>
                  </a:txBody>
                  <a:tcPr/>
                </a:tc>
              </a:tr>
              <a:tr h="2212769">
                <a:tc>
                  <a:txBody>
                    <a:bodyPr/>
                    <a:lstStyle/>
                    <a:p>
                      <a:pPr>
                        <a:buFont typeface="Arial" pitchFamily="34" charset="0"/>
                        <a:buChar char="•"/>
                      </a:pPr>
                      <a:r>
                        <a:rPr lang="ro-RO" dirty="0" smtClean="0">
                          <a:solidFill>
                            <a:schemeClr val="tx2"/>
                          </a:solidFill>
                          <a:latin typeface="Times New Roman" pitchFamily="18" charset="0"/>
                          <a:cs typeface="Times New Roman" pitchFamily="18" charset="0"/>
                        </a:rPr>
                        <a:t>Creşterea cererii;</a:t>
                      </a:r>
                    </a:p>
                    <a:p>
                      <a:pPr>
                        <a:buFont typeface="Arial" pitchFamily="34" charset="0"/>
                        <a:buChar char="•"/>
                      </a:pPr>
                      <a:r>
                        <a:rPr lang="ro-RO" dirty="0" smtClean="0">
                          <a:solidFill>
                            <a:schemeClr val="tx2"/>
                          </a:solidFill>
                          <a:latin typeface="Times New Roman" pitchFamily="18" charset="0"/>
                          <a:cs typeface="Times New Roman" pitchFamily="18" charset="0"/>
                        </a:rPr>
                        <a:t>Posibilitatea</a:t>
                      </a:r>
                      <a:r>
                        <a:rPr lang="ro-RO" baseline="0" dirty="0" smtClean="0">
                          <a:solidFill>
                            <a:schemeClr val="tx2"/>
                          </a:solidFill>
                          <a:latin typeface="Times New Roman" pitchFamily="18" charset="0"/>
                          <a:cs typeface="Times New Roman" pitchFamily="18" charset="0"/>
                        </a:rPr>
                        <a:t> de a obţine finanţări pentru dezvoltarea şcolii;</a:t>
                      </a:r>
                    </a:p>
                    <a:p>
                      <a:pPr>
                        <a:buFont typeface="Arial" pitchFamily="34" charset="0"/>
                        <a:buChar char="•"/>
                      </a:pPr>
                      <a:r>
                        <a:rPr lang="ro-RO" dirty="0" smtClean="0">
                          <a:solidFill>
                            <a:schemeClr val="tx2"/>
                          </a:solidFill>
                          <a:latin typeface="Times New Roman" pitchFamily="18" charset="0"/>
                          <a:cs typeface="Times New Roman" pitchFamily="18" charset="0"/>
                        </a:rPr>
                        <a:t>Extinderea</a:t>
                      </a:r>
                      <a:r>
                        <a:rPr lang="ro-RO" baseline="0" dirty="0" smtClean="0">
                          <a:solidFill>
                            <a:schemeClr val="tx2"/>
                          </a:solidFill>
                          <a:latin typeface="Times New Roman" pitchFamily="18" charset="0"/>
                          <a:cs typeface="Times New Roman" pitchFamily="18" charset="0"/>
                        </a:rPr>
                        <a:t> şi consolidarea gamei de servicii oferite;</a:t>
                      </a:r>
                      <a:endParaRPr lang="ro-RO" dirty="0">
                        <a:solidFill>
                          <a:schemeClr val="tx2"/>
                        </a:solidFill>
                        <a:latin typeface="Times New Roman" pitchFamily="18" charset="0"/>
                        <a:cs typeface="Times New Roman" pitchFamily="18" charset="0"/>
                      </a:endParaRPr>
                    </a:p>
                  </a:txBody>
                  <a:tcPr/>
                </a:tc>
                <a:tc>
                  <a:txBody>
                    <a:bodyPr/>
                    <a:lstStyle/>
                    <a:p>
                      <a:pPr>
                        <a:buFont typeface="Arial" pitchFamily="34" charset="0"/>
                        <a:buChar char="•"/>
                      </a:pPr>
                      <a:r>
                        <a:rPr lang="ro-RO" dirty="0" smtClean="0">
                          <a:solidFill>
                            <a:schemeClr val="tx2"/>
                          </a:solidFill>
                          <a:latin typeface="Times New Roman" pitchFamily="18" charset="0"/>
                          <a:cs typeface="Times New Roman" pitchFamily="18" charset="0"/>
                        </a:rPr>
                        <a:t>Creşterea continuă a concurenţei;</a:t>
                      </a:r>
                    </a:p>
                    <a:p>
                      <a:pPr>
                        <a:buFont typeface="Arial" pitchFamily="34" charset="0"/>
                        <a:buChar char="•"/>
                      </a:pPr>
                      <a:r>
                        <a:rPr lang="ro-RO" dirty="0" smtClean="0">
                          <a:solidFill>
                            <a:schemeClr val="tx2"/>
                          </a:solidFill>
                          <a:latin typeface="Times New Roman" pitchFamily="18" charset="0"/>
                          <a:cs typeface="Times New Roman" pitchFamily="18" charset="0"/>
                        </a:rPr>
                        <a:t>Creşterea</a:t>
                      </a:r>
                      <a:r>
                        <a:rPr lang="ro-RO" baseline="0" dirty="0" smtClean="0">
                          <a:solidFill>
                            <a:schemeClr val="tx2"/>
                          </a:solidFill>
                          <a:latin typeface="Times New Roman" pitchFamily="18" charset="0"/>
                          <a:cs typeface="Times New Roman" pitchFamily="18" charset="0"/>
                        </a:rPr>
                        <a:t> presiunilor salariale;</a:t>
                      </a:r>
                    </a:p>
                    <a:p>
                      <a:pPr>
                        <a:buFont typeface="Arial" pitchFamily="34" charset="0"/>
                        <a:buChar char="•"/>
                      </a:pPr>
                      <a:r>
                        <a:rPr lang="ro-RO" baseline="0" dirty="0" smtClean="0">
                          <a:solidFill>
                            <a:schemeClr val="tx2"/>
                          </a:solidFill>
                          <a:latin typeface="Times New Roman" pitchFamily="18" charset="0"/>
                          <a:cs typeface="Times New Roman" pitchFamily="18" charset="0"/>
                        </a:rPr>
                        <a:t>Modificări  în preferinţele consumatorilor;</a:t>
                      </a:r>
                    </a:p>
                    <a:p>
                      <a:pPr>
                        <a:buFont typeface="Arial" pitchFamily="34" charset="0"/>
                        <a:buChar char="•"/>
                      </a:pPr>
                      <a:r>
                        <a:rPr lang="ro-RO" dirty="0" smtClean="0">
                          <a:solidFill>
                            <a:schemeClr val="tx2"/>
                          </a:solidFill>
                          <a:latin typeface="Times New Roman" pitchFamily="18" charset="0"/>
                          <a:cs typeface="Times New Roman" pitchFamily="18" charset="0"/>
                        </a:rPr>
                        <a:t>Migrarea resurselor umane către domenii mai bine plătite;</a:t>
                      </a:r>
                      <a:endParaRPr lang="ro-RO" dirty="0">
                        <a:solidFill>
                          <a:schemeClr val="tx2"/>
                        </a:solidFill>
                        <a:latin typeface="Times New Roman" pitchFamily="18" charset="0"/>
                        <a:cs typeface="Times New Roman" pitchFamily="18" charset="0"/>
                      </a:endParaRPr>
                    </a:p>
                  </a:txBody>
                  <a:tcPr/>
                </a:tc>
              </a:tr>
            </a:tbl>
          </a:graphicData>
        </a:graphic>
      </p:graphicFrame>
      <p:sp>
        <p:nvSpPr>
          <p:cNvPr id="13" name="Title 12"/>
          <p:cNvSpPr>
            <a:spLocks noGrp="1"/>
          </p:cNvSpPr>
          <p:nvPr>
            <p:ph type="title"/>
          </p:nvPr>
        </p:nvSpPr>
        <p:spPr>
          <a:xfrm>
            <a:off x="2843808" y="0"/>
            <a:ext cx="3508248" cy="841248"/>
          </a:xfrm>
        </p:spPr>
        <p:txBody>
          <a:bodyPr/>
          <a:lstStyle/>
          <a:p>
            <a:r>
              <a:rPr lang="ro-RO" sz="3200" b="1" dirty="0" smtClean="0">
                <a:solidFill>
                  <a:schemeClr val="tx2"/>
                </a:solidFill>
                <a:latin typeface="Times New Roman" pitchFamily="18" charset="0"/>
                <a:cs typeface="Times New Roman" pitchFamily="18" charset="0"/>
              </a:rPr>
              <a:t>ANALIZA SWOT</a:t>
            </a:r>
            <a:endParaRPr lang="ro-RO" sz="3200" b="1" dirty="0">
              <a:solidFill>
                <a:schemeClr val="tx2"/>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5776" y="0"/>
            <a:ext cx="3886200" cy="838200"/>
          </a:xfrm>
        </p:spPr>
        <p:txBody>
          <a:bodyPr>
            <a:noAutofit/>
          </a:bodyPr>
          <a:lstStyle/>
          <a:p>
            <a:r>
              <a:rPr lang="en-US" sz="5400" dirty="0" smtClean="0">
                <a:solidFill>
                  <a:schemeClr val="tx2"/>
                </a:solidFill>
                <a:latin typeface="Times New Roman" pitchFamily="18" charset="0"/>
                <a:cs typeface="Times New Roman" pitchFamily="18" charset="0"/>
              </a:rPr>
              <a:t>PROGRAM</a:t>
            </a:r>
            <a:endParaRPr lang="ro-RO" sz="5400" dirty="0">
              <a:solidFill>
                <a:schemeClr val="tx2"/>
              </a:solidFill>
              <a:latin typeface="Times New Roman" pitchFamily="18" charset="0"/>
              <a:cs typeface="Times New Roman" pitchFamily="18" charset="0"/>
            </a:endParaRPr>
          </a:p>
        </p:txBody>
      </p:sp>
      <p:sp>
        <p:nvSpPr>
          <p:cNvPr id="4" name="Content Placeholder 3"/>
          <p:cNvSpPr>
            <a:spLocks noGrp="1"/>
          </p:cNvSpPr>
          <p:nvPr>
            <p:ph idx="1"/>
          </p:nvPr>
        </p:nvSpPr>
        <p:spPr>
          <a:xfrm>
            <a:off x="179512" y="836712"/>
            <a:ext cx="8291264" cy="1633735"/>
          </a:xfrm>
        </p:spPr>
        <p:txBody>
          <a:bodyPr>
            <a:noAutofit/>
          </a:bodyPr>
          <a:lstStyle/>
          <a:p>
            <a:pPr algn="ctr">
              <a:buNone/>
            </a:pPr>
            <a:r>
              <a:rPr lang="ro-RO" b="1" dirty="0" smtClean="0">
                <a:solidFill>
                  <a:schemeClr val="tx2"/>
                </a:solidFill>
                <a:latin typeface="Times New Roman" pitchFamily="18" charset="0"/>
                <a:cs typeface="Times New Roman" pitchFamily="18" charset="0"/>
              </a:rPr>
              <a:t>LUNI-VINERI:  12:00-18:00</a:t>
            </a:r>
          </a:p>
          <a:p>
            <a:pPr>
              <a:spcBef>
                <a:spcPts val="0"/>
              </a:spcBef>
              <a:buNone/>
            </a:pPr>
            <a:r>
              <a:rPr lang="ro-RO" dirty="0" smtClean="0">
                <a:solidFill>
                  <a:schemeClr val="tx2"/>
                </a:solidFill>
                <a:latin typeface="Times New Roman" pitchFamily="18" charset="0"/>
                <a:cs typeface="Times New Roman" pitchFamily="18" charset="0"/>
              </a:rPr>
              <a:t>		În fiecare zi copii </a:t>
            </a:r>
            <a:r>
              <a:rPr lang="en-US" dirty="0" smtClean="0">
                <a:solidFill>
                  <a:schemeClr val="tx2"/>
                </a:solidFill>
                <a:latin typeface="Times New Roman" pitchFamily="18" charset="0"/>
                <a:cs typeface="Times New Roman" pitchFamily="18" charset="0"/>
              </a:rPr>
              <a:t>servesc</a:t>
            </a:r>
            <a:r>
              <a:rPr lang="ro-RO" dirty="0" smtClean="0">
                <a:solidFill>
                  <a:schemeClr val="tx2"/>
                </a:solidFill>
                <a:latin typeface="Times New Roman" pitchFamily="18" charset="0"/>
                <a:cs typeface="Times New Roman" pitchFamily="18" charset="0"/>
              </a:rPr>
              <a:t> masa începând cu ora 1</a:t>
            </a:r>
            <a:r>
              <a:rPr lang="en-US" dirty="0" smtClean="0">
                <a:solidFill>
                  <a:schemeClr val="tx2"/>
                </a:solidFill>
                <a:latin typeface="Times New Roman" pitchFamily="18" charset="0"/>
                <a:cs typeface="Times New Roman" pitchFamily="18" charset="0"/>
              </a:rPr>
              <a:t>2:00</a:t>
            </a:r>
            <a:r>
              <a:rPr lang="ro-RO" dirty="0" smtClean="0">
                <a:solidFill>
                  <a:schemeClr val="tx2"/>
                </a:solidFill>
                <a:latin typeface="Times New Roman" pitchFamily="18" charset="0"/>
                <a:cs typeface="Times New Roman" pitchFamily="18" charset="0"/>
              </a:rPr>
              <a:t> , iar până la 14:00 au program de odihnă.</a:t>
            </a:r>
          </a:p>
          <a:p>
            <a:pPr>
              <a:spcBef>
                <a:spcPts val="0"/>
              </a:spcBef>
              <a:buNone/>
            </a:pPr>
            <a:r>
              <a:rPr lang="ro-RO" dirty="0" smtClean="0">
                <a:solidFill>
                  <a:schemeClr val="tx2"/>
                </a:solidFill>
                <a:latin typeface="Times New Roman" pitchFamily="18" charset="0"/>
                <a:cs typeface="Times New Roman" pitchFamily="18" charset="0"/>
              </a:rPr>
              <a:t>	   Începând cu ora 14:00 şi până la ora 15:00, cei mici vor desfăşura activităţi recreative sau rezolvarea temelor.</a:t>
            </a:r>
          </a:p>
        </p:txBody>
      </p:sp>
      <p:pic>
        <p:nvPicPr>
          <p:cNvPr id="1026" name="Picture 2" descr="http://clipart.toonarific.com/data/media/13/babytunes016.gif"/>
          <p:cNvPicPr>
            <a:picLocks noChangeAspect="1" noChangeArrowheads="1"/>
          </p:cNvPicPr>
          <p:nvPr/>
        </p:nvPicPr>
        <p:blipFill>
          <a:blip r:embed="rId3" cstate="print"/>
          <a:srcRect/>
          <a:stretch>
            <a:fillRect/>
          </a:stretch>
        </p:blipFill>
        <p:spPr bwMode="auto">
          <a:xfrm>
            <a:off x="7020272" y="5013176"/>
            <a:ext cx="1524000" cy="1524000"/>
          </a:xfrm>
          <a:prstGeom prst="rect">
            <a:avLst/>
          </a:prstGeom>
          <a:noFill/>
        </p:spPr>
      </p:pic>
      <p:pic>
        <p:nvPicPr>
          <p:cNvPr id="1028" name="Picture 4" descr="http://www.picgifs.com/graphics/t/tweety/graphics-tweety-002959.gif"/>
          <p:cNvPicPr>
            <a:picLocks noChangeAspect="1" noChangeArrowheads="1"/>
          </p:cNvPicPr>
          <p:nvPr/>
        </p:nvPicPr>
        <p:blipFill>
          <a:blip r:embed="rId4" cstate="print"/>
          <a:srcRect/>
          <a:stretch>
            <a:fillRect/>
          </a:stretch>
        </p:blipFill>
        <p:spPr bwMode="auto">
          <a:xfrm>
            <a:off x="457200" y="4876800"/>
            <a:ext cx="2057400" cy="1816390"/>
          </a:xfrm>
          <a:prstGeom prst="rect">
            <a:avLst/>
          </a:prstGeom>
          <a:noFill/>
        </p:spPr>
      </p:pic>
      <p:pic>
        <p:nvPicPr>
          <p:cNvPr id="1030" name="Picture 6" descr="http://sylvia0333.s.y.pic.centerblog.net/tweety-149899898.gif"/>
          <p:cNvPicPr>
            <a:picLocks noChangeAspect="1" noChangeArrowheads="1"/>
          </p:cNvPicPr>
          <p:nvPr/>
        </p:nvPicPr>
        <p:blipFill>
          <a:blip r:embed="rId5" cstate="print"/>
          <a:srcRect/>
          <a:stretch>
            <a:fillRect/>
          </a:stretch>
        </p:blipFill>
        <p:spPr bwMode="auto">
          <a:xfrm>
            <a:off x="179512" y="0"/>
            <a:ext cx="720080" cy="1103296"/>
          </a:xfrm>
          <a:prstGeom prst="rect">
            <a:avLst/>
          </a:prstGeom>
          <a:noFill/>
        </p:spPr>
      </p:pic>
      <p:pic>
        <p:nvPicPr>
          <p:cNvPr id="1032" name="Picture 8" descr="http://images.clipartpanda.com/tweety-bird-clip-art-tweety004.gif"/>
          <p:cNvPicPr>
            <a:picLocks noChangeAspect="1" noChangeArrowheads="1"/>
          </p:cNvPicPr>
          <p:nvPr/>
        </p:nvPicPr>
        <p:blipFill>
          <a:blip r:embed="rId6" cstate="print"/>
          <a:srcRect/>
          <a:stretch>
            <a:fillRect/>
          </a:stretch>
        </p:blipFill>
        <p:spPr bwMode="auto">
          <a:xfrm>
            <a:off x="7737536" y="1"/>
            <a:ext cx="949264" cy="1340768"/>
          </a:xfrm>
          <a:prstGeom prst="rect">
            <a:avLst/>
          </a:prstGeom>
          <a:noFill/>
        </p:spPr>
      </p:pic>
      <p:pic>
        <p:nvPicPr>
          <p:cNvPr id="1034" name="Picture 10" descr="http://fc00.deviantart.net/fs70/f/2012/130/1/7/tweety_png_by_kristinakikitrajkovi-d4z6snj.png"/>
          <p:cNvPicPr>
            <a:picLocks noChangeAspect="1" noChangeArrowheads="1"/>
          </p:cNvPicPr>
          <p:nvPr/>
        </p:nvPicPr>
        <p:blipFill>
          <a:blip r:embed="rId7" cstate="print"/>
          <a:srcRect/>
          <a:stretch>
            <a:fillRect/>
          </a:stretch>
        </p:blipFill>
        <p:spPr bwMode="auto">
          <a:xfrm>
            <a:off x="3995936" y="4941168"/>
            <a:ext cx="1612392" cy="1576361"/>
          </a:xfrm>
          <a:prstGeom prst="rect">
            <a:avLst/>
          </a:prstGeom>
          <a:noFill/>
        </p:spPr>
      </p:pic>
      <p:graphicFrame>
        <p:nvGraphicFramePr>
          <p:cNvPr id="13" name="Diagram 12"/>
          <p:cNvGraphicFramePr/>
          <p:nvPr/>
        </p:nvGraphicFramePr>
        <p:xfrm>
          <a:off x="152400" y="2438401"/>
          <a:ext cx="762000" cy="2438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p:cNvGraphicFramePr/>
          <p:nvPr/>
        </p:nvGraphicFramePr>
        <p:xfrm>
          <a:off x="-396552" y="2492896"/>
          <a:ext cx="4191000" cy="2362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8" name="Diagram 17"/>
          <p:cNvGraphicFramePr/>
          <p:nvPr/>
        </p:nvGraphicFramePr>
        <p:xfrm>
          <a:off x="1115616" y="2492896"/>
          <a:ext cx="4267200" cy="2362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0" name="Diagram 19"/>
          <p:cNvGraphicFramePr/>
          <p:nvPr/>
        </p:nvGraphicFramePr>
        <p:xfrm>
          <a:off x="2771800" y="2492896"/>
          <a:ext cx="4038600" cy="2362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2" name="Diagram 21"/>
          <p:cNvGraphicFramePr/>
          <p:nvPr/>
        </p:nvGraphicFramePr>
        <p:xfrm>
          <a:off x="4355976" y="2492896"/>
          <a:ext cx="3657600" cy="23622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4" name="Diagram 23"/>
          <p:cNvGraphicFramePr/>
          <p:nvPr/>
        </p:nvGraphicFramePr>
        <p:xfrm>
          <a:off x="5580112" y="2492896"/>
          <a:ext cx="4038600" cy="23622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458200" cy="539180"/>
          </a:xfrm>
        </p:spPr>
        <p:txBody>
          <a:bodyPr>
            <a:normAutofit/>
          </a:bodyPr>
          <a:lstStyle/>
          <a:p>
            <a:r>
              <a:rPr lang="ro-RO" sz="3200" dirty="0" smtClean="0">
                <a:solidFill>
                  <a:schemeClr val="tx2"/>
                </a:solidFill>
                <a:latin typeface="Times New Roman" pitchFamily="18" charset="0"/>
                <a:cs typeface="Times New Roman" pitchFamily="18" charset="0"/>
              </a:rPr>
              <a:t>OFERTĂ SPECIALĂ PENTRU COPILUL TĂU</a:t>
            </a:r>
            <a:endParaRPr lang="ro-RO" sz="3200" dirty="0">
              <a:solidFill>
                <a:schemeClr val="tx2"/>
              </a:solidFill>
              <a:latin typeface="Times New Roman" pitchFamily="18" charset="0"/>
              <a:cs typeface="Times New Roman" pitchFamily="18" charset="0"/>
            </a:endParaRPr>
          </a:p>
        </p:txBody>
      </p:sp>
      <p:sp>
        <p:nvSpPr>
          <p:cNvPr id="3" name="Rectangle 2"/>
          <p:cNvSpPr/>
          <p:nvPr/>
        </p:nvSpPr>
        <p:spPr>
          <a:xfrm>
            <a:off x="3491880" y="4941168"/>
            <a:ext cx="5194920" cy="1200329"/>
          </a:xfrm>
          <a:prstGeom prst="rect">
            <a:avLst/>
          </a:prstGeom>
        </p:spPr>
        <p:txBody>
          <a:bodyPr wrap="square">
            <a:spAutoFit/>
          </a:bodyPr>
          <a:lstStyle/>
          <a:p>
            <a:pPr algn="ctr"/>
            <a:r>
              <a:rPr lang="ro-RO" sz="2400" dirty="0" smtClean="0">
                <a:solidFill>
                  <a:schemeClr val="tx2"/>
                </a:solidFill>
                <a:latin typeface="Tahoma" pitchFamily="34" charset="0"/>
                <a:cs typeface="Tahoma" pitchFamily="34" charset="0"/>
              </a:rPr>
              <a:t>Toate acestea sunt p</a:t>
            </a:r>
            <a:r>
              <a:rPr lang="vi-VN" sz="2400" dirty="0" smtClean="0">
                <a:solidFill>
                  <a:schemeClr val="tx2"/>
                </a:solidFill>
              </a:rPr>
              <a:t>entru a-l ajuta pe copilul tău să aibă cel mai bun start în viață</a:t>
            </a:r>
            <a:r>
              <a:rPr lang="ro-RO" sz="2400" dirty="0" smtClean="0">
                <a:solidFill>
                  <a:schemeClr val="tx2"/>
                </a:solidFill>
              </a:rPr>
              <a:t>!</a:t>
            </a:r>
            <a:endParaRPr lang="ro-RO" sz="2400" dirty="0">
              <a:solidFill>
                <a:schemeClr val="tx2"/>
              </a:solidFill>
            </a:endParaRPr>
          </a:p>
        </p:txBody>
      </p:sp>
      <p:pic>
        <p:nvPicPr>
          <p:cNvPr id="3074" name="Picture 2" descr="http://www.imaginaria-art.ro/fileadmin/img/curs-germana-adulti-si-copii-cu.jpg"/>
          <p:cNvPicPr>
            <a:picLocks noChangeAspect="1" noChangeArrowheads="1"/>
          </p:cNvPicPr>
          <p:nvPr/>
        </p:nvPicPr>
        <p:blipFill>
          <a:blip r:embed="rId2" cstate="print"/>
          <a:srcRect/>
          <a:stretch>
            <a:fillRect/>
          </a:stretch>
        </p:blipFill>
        <p:spPr bwMode="auto">
          <a:xfrm>
            <a:off x="683568" y="5013176"/>
            <a:ext cx="2590800" cy="119014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67544" y="1988840"/>
            <a:ext cx="4419600" cy="3970318"/>
          </a:xfrm>
          <a:prstGeom prst="rect">
            <a:avLst/>
          </a:prstGeom>
          <a:noFill/>
        </p:spPr>
        <p:txBody>
          <a:bodyPr wrap="square" rtlCol="0">
            <a:spAutoFit/>
          </a:bodyPr>
          <a:lstStyle/>
          <a:p>
            <a:pPr>
              <a:buFont typeface="Wingdings" pitchFamily="2" charset="2"/>
              <a:buChar char="v"/>
            </a:pPr>
            <a:r>
              <a:rPr lang="ro-RO" dirty="0" smtClean="0">
                <a:solidFill>
                  <a:schemeClr val="tx2"/>
                </a:solidFill>
              </a:rPr>
              <a:t>Activităţi interactive</a:t>
            </a:r>
          </a:p>
          <a:p>
            <a:pPr>
              <a:buFont typeface="Wingdings" pitchFamily="2" charset="2"/>
              <a:buChar char="v"/>
            </a:pPr>
            <a:r>
              <a:rPr lang="ro-RO" dirty="0" smtClean="0">
                <a:solidFill>
                  <a:schemeClr val="tx2"/>
                </a:solidFill>
              </a:rPr>
              <a:t>Artă şi creaţie</a:t>
            </a:r>
          </a:p>
          <a:p>
            <a:pPr>
              <a:buFont typeface="Wingdings" pitchFamily="2" charset="2"/>
              <a:buChar char="v"/>
            </a:pPr>
            <a:r>
              <a:rPr lang="ro-RO" dirty="0" smtClean="0">
                <a:solidFill>
                  <a:schemeClr val="tx2"/>
                </a:solidFill>
              </a:rPr>
              <a:t>Curs de dans sportiv</a:t>
            </a:r>
          </a:p>
          <a:p>
            <a:pPr>
              <a:buFont typeface="Wingdings" pitchFamily="2" charset="2"/>
              <a:buChar char="v"/>
            </a:pPr>
            <a:r>
              <a:rPr lang="ro-RO" dirty="0" smtClean="0">
                <a:solidFill>
                  <a:schemeClr val="tx2"/>
                </a:solidFill>
              </a:rPr>
              <a:t>Curs de limba engleză</a:t>
            </a:r>
          </a:p>
          <a:p>
            <a:pPr>
              <a:buFont typeface="Wingdings" pitchFamily="2" charset="2"/>
              <a:buChar char="v"/>
            </a:pPr>
            <a:r>
              <a:rPr lang="ro-RO" dirty="0" smtClean="0">
                <a:solidFill>
                  <a:schemeClr val="tx2"/>
                </a:solidFill>
              </a:rPr>
              <a:t>Curs de muzică</a:t>
            </a:r>
          </a:p>
          <a:p>
            <a:pPr>
              <a:buFont typeface="Wingdings" pitchFamily="2" charset="2"/>
              <a:buChar char="v"/>
            </a:pPr>
            <a:r>
              <a:rPr lang="ro-RO" dirty="0" smtClean="0">
                <a:solidFill>
                  <a:schemeClr val="tx2"/>
                </a:solidFill>
              </a:rPr>
              <a:t>Asistenţă la teme</a:t>
            </a:r>
          </a:p>
          <a:p>
            <a:pPr>
              <a:buFont typeface="Wingdings" pitchFamily="2" charset="2"/>
              <a:buChar char="v"/>
            </a:pPr>
            <a:r>
              <a:rPr lang="ro-RO" dirty="0" smtClean="0">
                <a:solidFill>
                  <a:schemeClr val="tx2"/>
                </a:solidFill>
              </a:rPr>
              <a:t>Concursuri</a:t>
            </a:r>
          </a:p>
          <a:p>
            <a:pPr>
              <a:buFont typeface="Wingdings" pitchFamily="2" charset="2"/>
              <a:buChar char="v"/>
            </a:pPr>
            <a:r>
              <a:rPr lang="ro-RO" dirty="0" smtClean="0">
                <a:solidFill>
                  <a:schemeClr val="tx2"/>
                </a:solidFill>
              </a:rPr>
              <a:t>Excursii</a:t>
            </a:r>
          </a:p>
          <a:p>
            <a:pPr>
              <a:buFont typeface="Wingdings" pitchFamily="2" charset="2"/>
              <a:buChar char="v"/>
            </a:pPr>
            <a:r>
              <a:rPr lang="ro-RO" dirty="0" smtClean="0">
                <a:solidFill>
                  <a:schemeClr val="tx2"/>
                </a:solidFill>
              </a:rPr>
              <a:t>Serbări</a:t>
            </a:r>
          </a:p>
          <a:p>
            <a:pPr>
              <a:buFont typeface="Wingdings" pitchFamily="2" charset="2"/>
              <a:buChar char="v"/>
            </a:pPr>
            <a:r>
              <a:rPr lang="ro-RO" dirty="0" smtClean="0">
                <a:solidFill>
                  <a:schemeClr val="tx2"/>
                </a:solidFill>
              </a:rPr>
              <a:t>Petreceri</a:t>
            </a:r>
          </a:p>
          <a:p>
            <a:endParaRPr lang="ro-RO" dirty="0" smtClean="0">
              <a:solidFill>
                <a:schemeClr val="tx2"/>
              </a:solidFill>
            </a:endParaRPr>
          </a:p>
          <a:p>
            <a:pPr>
              <a:buFont typeface="Wingdings" pitchFamily="2" charset="2"/>
              <a:buChar char="v"/>
            </a:pPr>
            <a:endParaRPr lang="ro-RO" dirty="0" smtClean="0">
              <a:solidFill>
                <a:schemeClr val="tx2"/>
              </a:solidFill>
            </a:endParaRPr>
          </a:p>
          <a:p>
            <a:pPr>
              <a:buFont typeface="Wingdings" pitchFamily="2" charset="2"/>
              <a:buChar char="v"/>
            </a:pPr>
            <a:endParaRPr lang="ro-RO" dirty="0" smtClean="0">
              <a:solidFill>
                <a:schemeClr val="tx2"/>
              </a:solidFill>
            </a:endParaRPr>
          </a:p>
          <a:p>
            <a:pPr>
              <a:buFont typeface="Wingdings" pitchFamily="2" charset="2"/>
              <a:buChar char="v"/>
            </a:pPr>
            <a:endParaRPr lang="ro-RO" dirty="0">
              <a:solidFill>
                <a:schemeClr val="tx2"/>
              </a:solidFill>
            </a:endParaRPr>
          </a:p>
        </p:txBody>
      </p:sp>
      <p:sp>
        <p:nvSpPr>
          <p:cNvPr id="6" name="TextBox 5"/>
          <p:cNvSpPr txBox="1"/>
          <p:nvPr/>
        </p:nvSpPr>
        <p:spPr>
          <a:xfrm>
            <a:off x="525698" y="703815"/>
            <a:ext cx="8001000" cy="1323439"/>
          </a:xfrm>
          <a:prstGeom prst="rect">
            <a:avLst/>
          </a:prstGeom>
          <a:noFill/>
        </p:spPr>
        <p:txBody>
          <a:bodyPr wrap="square" rtlCol="0">
            <a:spAutoFit/>
          </a:bodyPr>
          <a:lstStyle/>
          <a:p>
            <a:pPr>
              <a:buFont typeface="Wingdings" pitchFamily="2" charset="2"/>
              <a:buChar char="ü"/>
            </a:pPr>
            <a:r>
              <a:rPr lang="ro-RO" sz="2000" dirty="0" smtClean="0">
                <a:solidFill>
                  <a:schemeClr val="tx2"/>
                </a:solidFill>
                <a:latin typeface="Times New Roman" pitchFamily="18" charset="0"/>
                <a:cs typeface="Times New Roman" pitchFamily="18" charset="0"/>
              </a:rPr>
              <a:t>Aici găseşti locul perfect pentru piticul tău,tot ce are nevoie pentru o educaţie aleasă.</a:t>
            </a:r>
          </a:p>
          <a:p>
            <a:pPr>
              <a:buFont typeface="Wingdings" pitchFamily="2" charset="2"/>
              <a:buChar char="ü"/>
            </a:pPr>
            <a:r>
              <a:rPr lang="ro-RO" sz="2000" dirty="0" smtClean="0">
                <a:solidFill>
                  <a:schemeClr val="tx2"/>
                </a:solidFill>
                <a:latin typeface="Times New Roman" pitchFamily="18" charset="0"/>
                <a:cs typeface="Times New Roman" pitchFamily="18" charset="0"/>
              </a:rPr>
              <a:t>LittleKids aduce un program inovator ,bine ales , într-un mediu sigur şi complex.</a:t>
            </a:r>
            <a:endParaRPr lang="ro-RO" sz="2000" dirty="0">
              <a:solidFill>
                <a:schemeClr val="tx2"/>
              </a:solidFill>
              <a:latin typeface="Times New Roman" pitchFamily="18" charset="0"/>
              <a:cs typeface="Times New Roman" pitchFamily="18" charset="0"/>
            </a:endParaRPr>
          </a:p>
        </p:txBody>
      </p:sp>
      <p:sp>
        <p:nvSpPr>
          <p:cNvPr id="1026" name="WordArt 2"/>
          <p:cNvSpPr>
            <a:spLocks noChangeArrowheads="1" noChangeShapeType="1" noTextEdit="1"/>
          </p:cNvSpPr>
          <p:nvPr/>
        </p:nvSpPr>
        <p:spPr bwMode="auto">
          <a:xfrm>
            <a:off x="3923928" y="2060848"/>
            <a:ext cx="4953000" cy="2438400"/>
          </a:xfrm>
          <a:prstGeom prst="rect">
            <a:avLst/>
          </a:prstGeom>
        </p:spPr>
        <p:txBody>
          <a:bodyPr wrap="none" fromWordArt="1">
            <a:prstTxWarp prst="textChevron">
              <a:avLst/>
            </a:prstTxWarp>
          </a:bodyPr>
          <a:lstStyle/>
          <a:p>
            <a:pPr algn="ctr" rtl="0"/>
            <a:r>
              <a:rPr lang="ro-RO" sz="1000" kern="10" dirty="0" smtClean="0">
                <a:ln w="18415" cmpd="sng">
                  <a:solidFill>
                    <a:schemeClr val="tx1"/>
                  </a:solidFill>
                  <a:prstDash val="solid"/>
                </a:ln>
                <a:solidFill>
                  <a:schemeClr val="tx2"/>
                </a:solidFill>
                <a:effectLst>
                  <a:outerShdw blurRad="63500" dir="3600000" algn="tl" rotWithShape="0">
                    <a:srgbClr val="000000">
                      <a:alpha val="70000"/>
                    </a:srgbClr>
                  </a:outerShdw>
                </a:effectLst>
                <a:latin typeface="Times New Roman" pitchFamily="18" charset="0"/>
                <a:cs typeface="Times New Roman" pitchFamily="18" charset="0"/>
              </a:rPr>
              <a:t>ALEGE BINE PENTRU </a:t>
            </a:r>
          </a:p>
          <a:p>
            <a:pPr algn="ctr" rtl="0"/>
            <a:r>
              <a:rPr lang="ro-RO" sz="1000" kern="10" dirty="0" smtClean="0">
                <a:ln w="18415" cmpd="sng">
                  <a:solidFill>
                    <a:schemeClr val="tx1"/>
                  </a:solidFill>
                  <a:prstDash val="solid"/>
                </a:ln>
                <a:solidFill>
                  <a:schemeClr val="tx2"/>
                </a:solidFill>
                <a:effectLst>
                  <a:outerShdw blurRad="63500" dir="3600000" algn="tl" rotWithShape="0">
                    <a:srgbClr val="000000">
                      <a:alpha val="70000"/>
                    </a:srgbClr>
                  </a:outerShdw>
                </a:effectLst>
                <a:latin typeface="Times New Roman" pitchFamily="18" charset="0"/>
                <a:cs typeface="Times New Roman" pitchFamily="18" charset="0"/>
              </a:rPr>
              <a:t>COPILUL TĂU!</a:t>
            </a:r>
            <a:endParaRPr lang="ro-RO" sz="1000" kern="10" dirty="0">
              <a:ln w="18415" cmpd="sng">
                <a:solidFill>
                  <a:schemeClr val="tx1"/>
                </a:solidFill>
                <a:prstDash val="solid"/>
              </a:ln>
              <a:solidFill>
                <a:schemeClr val="tx2"/>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tf03031002</Template>
  <TotalTime>1310</TotalTime>
  <Words>888</Words>
  <Application>Microsoft Office PowerPoint</Application>
  <PresentationFormat>On-screen Show (4:3)</PresentationFormat>
  <Paragraphs>221</Paragraphs>
  <Slides>16</Slides>
  <Notes>3</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Cherry Blossom 16x9</vt:lpstr>
      <vt:lpstr>PowerPoint Presentation</vt:lpstr>
      <vt:lpstr>PowerPoint Presentation</vt:lpstr>
      <vt:lpstr>  Ne-am propus un program cât mai complex pentru copiI, printre acestea se numără:asistenţă pentru rezolvara temelor, oră de odihnă,servirea mesei ,petreceri cu personaje Disney, spectacole ,loc de joacă ,Jocuri interactive  ,serbări, activităţi       educative,evenimente,concursuri,excursii , cursuri de limba engleză, muzică şi dansuri,activităţi de integrare alături de doamna psiholog şi multe altele.     </vt:lpstr>
      <vt:lpstr>ORGANIGRAMA</vt:lpstr>
      <vt:lpstr>PowerPoint Presentation</vt:lpstr>
      <vt:lpstr>PACHET AFTER SCHOOL</vt:lpstr>
      <vt:lpstr>ANALIZA SWOT</vt:lpstr>
      <vt:lpstr>PROGRAM</vt:lpstr>
      <vt:lpstr>OFERTĂ SPECIALĂ PENTRU COPILUL TĂU</vt:lpstr>
      <vt:lpstr>CURSUL DE DANS </vt:lpstr>
      <vt:lpstr>CURSUL DE LIMBA ENGLEZĂ</vt:lpstr>
      <vt:lpstr>ORA DE MUZICĂ</vt:lpstr>
      <vt:lpstr>DEZVOLTARE PERSONALĂ</vt:lpstr>
      <vt:lpstr>Venit/Cheltuieli/Profit</vt:lpstr>
      <vt:lpstr>PowerPoint Presentation</vt:lpstr>
      <vt:lpstr>MULŢUMIM PENTRU ATENŢIA ACORDATĂ!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vintilescu mihaela</dc:creator>
  <cp:lastModifiedBy>vintilescu mihaela</cp:lastModifiedBy>
  <cp:revision>143</cp:revision>
  <dcterms:created xsi:type="dcterms:W3CDTF">2006-08-16T00:00:00Z</dcterms:created>
  <dcterms:modified xsi:type="dcterms:W3CDTF">2018-05-24T20:41:13Z</dcterms:modified>
</cp:coreProperties>
</file>